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iv/tCzmLSXG9IlkCcZlWjwIEp5s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5"/>
  </p:normalViewPr>
  <p:slideViewPr>
    <p:cSldViewPr snapToGrid="0">
      <p:cViewPr varScale="1">
        <p:scale>
          <a:sx n="133" d="100"/>
          <a:sy n="133" d="100"/>
        </p:scale>
        <p:origin x="104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customXml" Target="../customXml/item3.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Kom på:</a:t>
            </a:r>
            <a:br>
              <a:rPr lang="en-US"/>
            </a:br>
            <a:r>
              <a:rPr lang="en-US"/>
              <a:t>Namn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c00e1d102d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c00e1d102d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rPr>
              <a:t>astrid</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Räkna ELLER hitta vad en skola kan spara</a:t>
            </a:r>
            <a:endParaRPr>
              <a:solidFill>
                <a:schemeClr val="dk1"/>
              </a:solidFill>
            </a:endParaRPr>
          </a:p>
          <a:p>
            <a:pPr marL="0" lvl="0" indent="0" algn="l" rtl="0">
              <a:spcBef>
                <a:spcPts val="0"/>
              </a:spcBef>
              <a:spcAft>
                <a:spcPts val="0"/>
              </a:spcAft>
              <a:buClr>
                <a:schemeClr val="dk1"/>
              </a:buClr>
              <a:buSzPts val="1100"/>
              <a:buFont typeface="Arial"/>
              <a:buNone/>
            </a:pPr>
            <a:br>
              <a:rPr lang="en-US">
                <a:solidFill>
                  <a:schemeClr val="dk1"/>
                </a:solidFill>
              </a:rPr>
            </a:br>
            <a:r>
              <a:rPr lang="en-US">
                <a:solidFill>
                  <a:schemeClr val="dk1"/>
                </a:solidFill>
              </a:rPr>
              <a:t>Variation på elpris, användning av skola, potentialen att flytta → en uppskattning. I någon vetenskaplig artikel kanske det kan finnas siffror?</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-Figuren visar att majoriteten av Frankrikes hushåll har genom åren (från 1957 till 2007) kunnat komma undan peak hours genom att värma vatten under tider då priset på elen är som lägst. Detta har med tiden även fått priset på elen att plana ut (incitament för konsumenter)</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Sana</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c00e1d102d_1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c00e1d102d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rPr>
              <a:t>astrid</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Räkna ELLER hitta vad en skola kan spara</a:t>
            </a:r>
            <a:endParaRPr>
              <a:solidFill>
                <a:schemeClr val="dk1"/>
              </a:solidFill>
            </a:endParaRPr>
          </a:p>
          <a:p>
            <a:pPr marL="0" lvl="0" indent="0" algn="l" rtl="0">
              <a:spcBef>
                <a:spcPts val="0"/>
              </a:spcBef>
              <a:spcAft>
                <a:spcPts val="0"/>
              </a:spcAft>
              <a:buClr>
                <a:schemeClr val="dk1"/>
              </a:buClr>
              <a:buSzPts val="1100"/>
              <a:buFont typeface="Arial"/>
              <a:buNone/>
            </a:pPr>
            <a:br>
              <a:rPr lang="en-US">
                <a:solidFill>
                  <a:schemeClr val="dk1"/>
                </a:solidFill>
              </a:rPr>
            </a:br>
            <a:r>
              <a:rPr lang="en-US">
                <a:solidFill>
                  <a:schemeClr val="dk1"/>
                </a:solidFill>
              </a:rPr>
              <a:t>Variation på elpris, användning av skola, potentialen att flytta → en uppskattning. I någon vetenskaplig artikel kanske det kan finnas siffror?</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-Figuren visar att majoriteten av Frankrikes hushåll har genom åren (från 1957 till 2007) kunnat komma undan peak hours genom att värma vatten under tider då priset på elen är som lägst. Detta har med tiden även fått priset på elen att plana ut (incitament för konsumenter)</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Sana</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INrikta oss på el redan här! </a:t>
            </a:r>
            <a:endParaRPr/>
          </a:p>
          <a:p>
            <a:pPr marL="0" lvl="0" indent="0" algn="l" rtl="0">
              <a:lnSpc>
                <a:spcPct val="100000"/>
              </a:lnSpc>
              <a:spcBef>
                <a:spcPts val="0"/>
              </a:spcBef>
              <a:spcAft>
                <a:spcPts val="0"/>
              </a:spcAft>
              <a:buSzPts val="1100"/>
              <a:buNone/>
            </a:pPr>
            <a:r>
              <a:rPr lang="en-US"/>
              <a:t>Tobias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klar utom texten Isa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Isa</a:t>
            </a:r>
            <a:br>
              <a:rPr lang="en-US"/>
            </a:br>
            <a:r>
              <a:rPr lang="en-US"/>
              <a:t>Korta till punkter och skriv på svenska</a:t>
            </a:r>
            <a:endParaRPr/>
          </a:p>
          <a:p>
            <a:pPr marL="0" lvl="0" indent="-95250" algn="l" rtl="0">
              <a:spcBef>
                <a:spcPts val="1000"/>
              </a:spcBef>
              <a:spcAft>
                <a:spcPts val="0"/>
              </a:spcAft>
              <a:buClr>
                <a:srgbClr val="90C226"/>
              </a:buClr>
              <a:buSzPts val="1500"/>
              <a:buFont typeface="Noto Sans Symbols"/>
              <a:buChar char="●"/>
            </a:pPr>
            <a:r>
              <a:rPr lang="en-US" sz="1500">
                <a:solidFill>
                  <a:schemeClr val="dk1"/>
                </a:solidFill>
                <a:latin typeface="Trebuchet MS"/>
                <a:ea typeface="Trebuchet MS"/>
                <a:cs typeface="Trebuchet MS"/>
                <a:sym typeface="Trebuchet MS"/>
              </a:rPr>
              <a:t>Genom att titta på data för fastigheter kan vi se när vi som offentlig    fastighetsägare efterfrågar mycket energi och försöka styra om energin från dessa topplasttimmar till tider där pris är lägre och elen grönare</a:t>
            </a:r>
            <a:endParaRPr sz="1500">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Skriva ner varför vi valt resp exempel</a:t>
            </a:r>
            <a:br>
              <a:rPr lang="en-US"/>
            </a:br>
            <a:r>
              <a:rPr lang="en-US"/>
              <a:t>El</a:t>
            </a:r>
            <a:endParaRPr/>
          </a:p>
          <a:p>
            <a:pPr marL="0" lvl="0" indent="0" algn="l" rtl="0">
              <a:lnSpc>
                <a:spcPct val="100000"/>
              </a:lnSpc>
              <a:spcBef>
                <a:spcPts val="0"/>
              </a:spcBef>
              <a:spcAft>
                <a:spcPts val="0"/>
              </a:spcAft>
              <a:buSzPts val="1100"/>
              <a:buNone/>
            </a:pPr>
            <a:r>
              <a:rPr lang="en-US"/>
              <a:t>Isa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Ändra ord TILL EL  och figurer: Tobias</a:t>
            </a:r>
            <a:br>
              <a:rPr lang="en-US"/>
            </a:br>
            <a:endParaRPr/>
          </a:p>
          <a:p>
            <a:pPr marL="0" lvl="0" indent="0" algn="l" rtl="0">
              <a:lnSpc>
                <a:spcPct val="100000"/>
              </a:lnSpc>
              <a:spcBef>
                <a:spcPts val="0"/>
              </a:spcBef>
              <a:spcAft>
                <a:spcPts val="0"/>
              </a:spcAft>
              <a:buSzPts val="1100"/>
              <a:buNone/>
            </a:pPr>
            <a:r>
              <a:rPr lang="en-US"/>
              <a:t>Tobias</a:t>
            </a:r>
            <a:br>
              <a:rPr lang="en-US"/>
            </a:br>
            <a:r>
              <a:rPr lang="en-US"/>
              <a:t>Kolla upp vad elen kostar på Nordpol (använd en vardag, gärna innan corona)</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Ellastdata har vi för lägenhetshushåll, skaffa för skolor.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Formulera som frågor: döp kommande slides efter frågorna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c00e1d102d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c00e1d102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här lägger tobias in snygg överlappande graf</a:t>
            </a:r>
            <a:br>
              <a:rPr lang="en-US"/>
            </a:br>
            <a:r>
              <a:rPr lang="en-US"/>
              <a:t>Tobias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c00e1d102d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c00e1d102d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rPr>
              <a:t>Sana</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Sök upp i vetenskapliga artiklar och visualisera att smutsig el slås på när priset är högt Astrid</a:t>
            </a:r>
            <a:br>
              <a:rPr lang="en-US">
                <a:solidFill>
                  <a:schemeClr val="dk1"/>
                </a:solidFill>
              </a:rPr>
            </a:br>
            <a:r>
              <a:rPr lang="en-US">
                <a:solidFill>
                  <a:schemeClr val="dk1"/>
                </a:solidFill>
              </a:rPr>
              <a:t>-Pris korrelerar med lastprofiler och vi kan göra besparingar genom att flytta last från topparna till dalarna, samtidigt undvika fossil produktion eftersom den korrelerar med elanvändningen. </a:t>
            </a:r>
            <a:endParaRPr>
              <a:solidFill>
                <a:schemeClr val="dk1"/>
              </a:solidFill>
            </a:endParaRPr>
          </a:p>
          <a:p>
            <a:pPr marL="0" lvl="0" indent="0" algn="l" rtl="0">
              <a:spcBef>
                <a:spcPts val="0"/>
              </a:spcBef>
              <a:spcAft>
                <a:spcPts val="0"/>
              </a:spcAft>
              <a:buClr>
                <a:schemeClr val="dk1"/>
              </a:buClr>
              <a:buSzPts val="1100"/>
              <a:buFont typeface="Arial"/>
              <a:buNone/>
            </a:pPr>
            <a:br>
              <a:rPr lang="en-US">
                <a:solidFill>
                  <a:schemeClr val="dk1"/>
                </a:solidFill>
              </a:rPr>
            </a:br>
            <a:r>
              <a:rPr lang="en-US">
                <a:solidFill>
                  <a:schemeClr val="dk1"/>
                </a:solidFill>
              </a:rPr>
              <a:t>Dygn/vecka/år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c00e1d102d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c00e1d102d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rPr>
              <a:t>Sana</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Räkna ELLER hitta vad en skola kan spara</a:t>
            </a:r>
            <a:endParaRPr>
              <a:solidFill>
                <a:schemeClr val="dk1"/>
              </a:solidFill>
            </a:endParaRPr>
          </a:p>
          <a:p>
            <a:pPr marL="0" lvl="0" indent="0" algn="l" rtl="0">
              <a:spcBef>
                <a:spcPts val="0"/>
              </a:spcBef>
              <a:spcAft>
                <a:spcPts val="0"/>
              </a:spcAft>
              <a:buClr>
                <a:schemeClr val="dk1"/>
              </a:buClr>
              <a:buSzPts val="1100"/>
              <a:buFont typeface="Arial"/>
              <a:buNone/>
            </a:pPr>
            <a:br>
              <a:rPr lang="en-US">
                <a:solidFill>
                  <a:schemeClr val="dk1"/>
                </a:solidFill>
              </a:rPr>
            </a:br>
            <a:r>
              <a:rPr lang="en-US">
                <a:solidFill>
                  <a:schemeClr val="dk1"/>
                </a:solidFill>
              </a:rPr>
              <a:t>Variation på elpris, användning av skola, potentialen att flytta → en uppskattning. I någon vetenskaplig artikel kanske det kan finnas siffror?</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-Figuren visar att majoriteten av Frankrikes hushåll har genom åren (från 1957 till 2007) kunnat komma undan peak hours genom att värma vatten under tider då priset på elen är som lägst. Detta har med tiden även fått priset på elen att plana ut (incitament för konsumenter)</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Sana</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grpSp>
        <p:nvGrpSpPr>
          <p:cNvPr id="23" name="Google Shape;23;p16"/>
          <p:cNvGrpSpPr/>
          <p:nvPr/>
        </p:nvGrpSpPr>
        <p:grpSpPr>
          <a:xfrm>
            <a:off x="0" y="-6350"/>
            <a:ext cx="9144000" cy="5149850"/>
            <a:chOff x="0" y="-8467"/>
            <a:chExt cx="12192000" cy="6866467"/>
          </a:xfrm>
        </p:grpSpPr>
        <p:cxnSp>
          <p:nvCxnSpPr>
            <p:cNvPr id="24" name="Google Shape;24;p16"/>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5" name="Google Shape;25;p16"/>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26" name="Google Shape;26;p16"/>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7" name="Google Shape;27;p16"/>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16"/>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6"/>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0" name="Google Shape;30;p16"/>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1" name="Google Shape;31;p16"/>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2" name="Google Shape;32;p16"/>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6"/>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16"/>
          <p:cNvSpPr txBox="1">
            <a:spLocks noGrp="1"/>
          </p:cNvSpPr>
          <p:nvPr>
            <p:ph type="ctrTitle"/>
          </p:nvPr>
        </p:nvSpPr>
        <p:spPr>
          <a:xfrm>
            <a:off x="1130300" y="1803400"/>
            <a:ext cx="5825202" cy="123472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4050"/>
              <a:buFont typeface="Trebuchet MS"/>
              <a:buNone/>
              <a:defRPr sz="405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ubTitle" idx="1"/>
          </p:nvPr>
        </p:nvSpPr>
        <p:spPr>
          <a:xfrm>
            <a:off x="1130300" y="3038125"/>
            <a:ext cx="5825202" cy="822674"/>
          </a:xfrm>
          <a:prstGeom prst="rect">
            <a:avLst/>
          </a:prstGeom>
          <a:noFill/>
          <a:ln>
            <a:noFill/>
          </a:ln>
        </p:spPr>
        <p:txBody>
          <a:bodyPr spcFirstLastPara="1" wrap="square" lIns="91425" tIns="45700" rIns="91425" bIns="45700" anchor="t" anchorCtr="0">
            <a:normAutofit/>
          </a:bodyPr>
          <a:lstStyle>
            <a:lvl1pPr lvl="0" algn="r">
              <a:spcBef>
                <a:spcPts val="750"/>
              </a:spcBef>
              <a:spcAft>
                <a:spcPts val="0"/>
              </a:spcAft>
              <a:buSzPts val="1080"/>
              <a:buNone/>
              <a:defRPr>
                <a:solidFill>
                  <a:srgbClr val="7F7F7F"/>
                </a:solidFill>
              </a:defRPr>
            </a:lvl1pPr>
            <a:lvl2pPr lvl="1" algn="ctr">
              <a:spcBef>
                <a:spcPts val="750"/>
              </a:spcBef>
              <a:spcAft>
                <a:spcPts val="0"/>
              </a:spcAft>
              <a:buSzPts val="960"/>
              <a:buNone/>
              <a:defRPr>
                <a:solidFill>
                  <a:srgbClr val="888888"/>
                </a:solidFill>
              </a:defRPr>
            </a:lvl2pPr>
            <a:lvl3pPr lvl="2" algn="ctr">
              <a:spcBef>
                <a:spcPts val="750"/>
              </a:spcBef>
              <a:spcAft>
                <a:spcPts val="0"/>
              </a:spcAft>
              <a:buSzPts val="840"/>
              <a:buNone/>
              <a:defRPr>
                <a:solidFill>
                  <a:srgbClr val="888888"/>
                </a:solidFill>
              </a:defRPr>
            </a:lvl3pPr>
            <a:lvl4pPr lvl="3" algn="ctr">
              <a:spcBef>
                <a:spcPts val="750"/>
              </a:spcBef>
              <a:spcAft>
                <a:spcPts val="0"/>
              </a:spcAft>
              <a:buSzPts val="720"/>
              <a:buNone/>
              <a:defRPr>
                <a:solidFill>
                  <a:srgbClr val="888888"/>
                </a:solidFill>
              </a:defRPr>
            </a:lvl4pPr>
            <a:lvl5pPr lvl="4" algn="ctr">
              <a:spcBef>
                <a:spcPts val="750"/>
              </a:spcBef>
              <a:spcAft>
                <a:spcPts val="0"/>
              </a:spcAft>
              <a:buSzPts val="720"/>
              <a:buNone/>
              <a:defRPr>
                <a:solidFill>
                  <a:srgbClr val="888888"/>
                </a:solidFill>
              </a:defRPr>
            </a:lvl5pPr>
            <a:lvl6pPr lvl="5" algn="ctr">
              <a:spcBef>
                <a:spcPts val="750"/>
              </a:spcBef>
              <a:spcAft>
                <a:spcPts val="0"/>
              </a:spcAft>
              <a:buSzPts val="720"/>
              <a:buNone/>
              <a:defRPr>
                <a:solidFill>
                  <a:srgbClr val="888888"/>
                </a:solidFill>
              </a:defRPr>
            </a:lvl6pPr>
            <a:lvl7pPr lvl="6" algn="ctr">
              <a:spcBef>
                <a:spcPts val="750"/>
              </a:spcBef>
              <a:spcAft>
                <a:spcPts val="0"/>
              </a:spcAft>
              <a:buSzPts val="720"/>
              <a:buNone/>
              <a:defRPr>
                <a:solidFill>
                  <a:srgbClr val="888888"/>
                </a:solidFill>
              </a:defRPr>
            </a:lvl7pPr>
            <a:lvl8pPr lvl="7" algn="ctr">
              <a:spcBef>
                <a:spcPts val="750"/>
              </a:spcBef>
              <a:spcAft>
                <a:spcPts val="0"/>
              </a:spcAft>
              <a:buSzPts val="720"/>
              <a:buNone/>
              <a:defRPr>
                <a:solidFill>
                  <a:srgbClr val="888888"/>
                </a:solidFill>
              </a:defRPr>
            </a:lvl8pPr>
            <a:lvl9pPr lvl="8" algn="ctr">
              <a:spcBef>
                <a:spcPts val="750"/>
              </a:spcBef>
              <a:spcAft>
                <a:spcPts val="0"/>
              </a:spcAft>
              <a:buSzPts val="720"/>
              <a:buNone/>
              <a:defRPr>
                <a:solidFill>
                  <a:srgbClr val="888888"/>
                </a:solidFill>
              </a:defRPr>
            </a:lvl9pPr>
          </a:lstStyle>
          <a:p>
            <a:endParaRPr/>
          </a:p>
        </p:txBody>
      </p:sp>
      <p:sp>
        <p:nvSpPr>
          <p:cNvPr id="36" name="Google Shape;36;p16"/>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6"/>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25"/>
          <p:cNvSpPr txBox="1">
            <a:spLocks noGrp="1"/>
          </p:cNvSpPr>
          <p:nvPr>
            <p:ph type="title"/>
          </p:nvPr>
        </p:nvSpPr>
        <p:spPr>
          <a:xfrm>
            <a:off x="508001" y="3600450"/>
            <a:ext cx="64475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1800"/>
              <a:buFont typeface="Trebuchet MS"/>
              <a:buNone/>
              <a:defRPr sz="1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5"/>
          <p:cNvSpPr>
            <a:spLocks noGrp="1"/>
          </p:cNvSpPr>
          <p:nvPr>
            <p:ph type="pic" idx="2"/>
          </p:nvPr>
        </p:nvSpPr>
        <p:spPr>
          <a:xfrm>
            <a:off x="508001" y="457200"/>
            <a:ext cx="6447501" cy="2884289"/>
          </a:xfrm>
          <a:prstGeom prst="rect">
            <a:avLst/>
          </a:prstGeom>
          <a:noFill/>
          <a:ln>
            <a:noFill/>
          </a:ln>
        </p:spPr>
        <p:txBody>
          <a:bodyPr spcFirstLastPara="1" wrap="square" lIns="91425" tIns="45700" rIns="91425" bIns="45700" anchor="t" anchorCtr="0">
            <a:normAutofit/>
          </a:bodyPr>
          <a:lstStyle>
            <a:lvl1pPr marR="0" lvl="0" algn="ctr" rtl="0">
              <a:spcBef>
                <a:spcPts val="75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1pPr>
            <a:lvl2pPr marR="0" lvl="1" algn="l" rtl="0">
              <a:spcBef>
                <a:spcPts val="75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2pPr>
            <a:lvl3pPr marR="0" lvl="2" algn="l" rtl="0">
              <a:spcBef>
                <a:spcPts val="75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3pPr>
            <a:lvl4pPr marR="0" lvl="3" algn="l" rtl="0">
              <a:spcBef>
                <a:spcPts val="75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R="0" lvl="4" algn="l" rtl="0">
              <a:spcBef>
                <a:spcPts val="75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R="0" lvl="5" algn="l" rtl="0">
              <a:spcBef>
                <a:spcPts val="75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6pPr>
            <a:lvl7pPr marR="0" lvl="6" algn="l" rtl="0">
              <a:spcBef>
                <a:spcPts val="75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7pPr>
            <a:lvl8pPr marR="0" lvl="7" algn="l" rtl="0">
              <a:spcBef>
                <a:spcPts val="75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8pPr>
            <a:lvl9pPr marR="0" lvl="8" algn="l" rtl="0">
              <a:spcBef>
                <a:spcPts val="75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9pPr>
          </a:lstStyle>
          <a:p>
            <a:endParaRPr/>
          </a:p>
        </p:txBody>
      </p:sp>
      <p:sp>
        <p:nvSpPr>
          <p:cNvPr id="90" name="Google Shape;90;p25"/>
          <p:cNvSpPr txBox="1">
            <a:spLocks noGrp="1"/>
          </p:cNvSpPr>
          <p:nvPr>
            <p:ph type="body" idx="1"/>
          </p:nvPr>
        </p:nvSpPr>
        <p:spPr>
          <a:xfrm>
            <a:off x="508001" y="4025504"/>
            <a:ext cx="6447500" cy="505518"/>
          </a:xfrm>
          <a:prstGeom prst="rect">
            <a:avLst/>
          </a:prstGeom>
          <a:noFill/>
          <a:ln>
            <a:noFill/>
          </a:ln>
        </p:spPr>
        <p:txBody>
          <a:bodyPr spcFirstLastPara="1" wrap="square" lIns="91425" tIns="45700" rIns="91425" bIns="45700" anchor="t" anchorCtr="0">
            <a:normAutofit/>
          </a:bodyPr>
          <a:lstStyle>
            <a:lvl1pPr marL="457200" lvl="0" indent="-228600" algn="l">
              <a:spcBef>
                <a:spcPts val="750"/>
              </a:spcBef>
              <a:spcAft>
                <a:spcPts val="0"/>
              </a:spcAft>
              <a:buSzPts val="720"/>
              <a:buNone/>
              <a:defRPr sz="900"/>
            </a:lvl1pPr>
            <a:lvl2pPr marL="914400" lvl="1" indent="-228600" algn="l">
              <a:spcBef>
                <a:spcPts val="750"/>
              </a:spcBef>
              <a:spcAft>
                <a:spcPts val="0"/>
              </a:spcAft>
              <a:buSzPts val="720"/>
              <a:buNone/>
              <a:defRPr sz="900"/>
            </a:lvl2pPr>
            <a:lvl3pPr marL="1371600" lvl="2" indent="-228600" algn="l">
              <a:spcBef>
                <a:spcPts val="750"/>
              </a:spcBef>
              <a:spcAft>
                <a:spcPts val="0"/>
              </a:spcAft>
              <a:buSzPts val="600"/>
              <a:buNone/>
              <a:defRPr sz="750"/>
            </a:lvl3pPr>
            <a:lvl4pPr marL="1828800" lvl="3" indent="-228600" algn="l">
              <a:spcBef>
                <a:spcPts val="750"/>
              </a:spcBef>
              <a:spcAft>
                <a:spcPts val="0"/>
              </a:spcAft>
              <a:buSzPts val="540"/>
              <a:buNone/>
              <a:defRPr sz="675"/>
            </a:lvl4pPr>
            <a:lvl5pPr marL="2286000" lvl="4" indent="-228600" algn="l">
              <a:spcBef>
                <a:spcPts val="750"/>
              </a:spcBef>
              <a:spcAft>
                <a:spcPts val="0"/>
              </a:spcAft>
              <a:buSzPts val="540"/>
              <a:buNone/>
              <a:defRPr sz="675"/>
            </a:lvl5pPr>
            <a:lvl6pPr marL="2743200" lvl="5" indent="-228600" algn="l">
              <a:spcBef>
                <a:spcPts val="750"/>
              </a:spcBef>
              <a:spcAft>
                <a:spcPts val="0"/>
              </a:spcAft>
              <a:buSzPts val="540"/>
              <a:buNone/>
              <a:defRPr sz="675"/>
            </a:lvl6pPr>
            <a:lvl7pPr marL="3200400" lvl="6" indent="-228600" algn="l">
              <a:spcBef>
                <a:spcPts val="750"/>
              </a:spcBef>
              <a:spcAft>
                <a:spcPts val="0"/>
              </a:spcAft>
              <a:buSzPts val="540"/>
              <a:buNone/>
              <a:defRPr sz="675"/>
            </a:lvl7pPr>
            <a:lvl8pPr marL="3657600" lvl="7" indent="-228600" algn="l">
              <a:spcBef>
                <a:spcPts val="750"/>
              </a:spcBef>
              <a:spcAft>
                <a:spcPts val="0"/>
              </a:spcAft>
              <a:buSzPts val="540"/>
              <a:buNone/>
              <a:defRPr sz="675"/>
            </a:lvl8pPr>
            <a:lvl9pPr marL="4114800" lvl="8" indent="-228600" algn="l">
              <a:spcBef>
                <a:spcPts val="750"/>
              </a:spcBef>
              <a:spcAft>
                <a:spcPts val="0"/>
              </a:spcAft>
              <a:buSzPts val="540"/>
              <a:buNone/>
              <a:defRPr sz="675"/>
            </a:lvl9pPr>
          </a:lstStyle>
          <a:p>
            <a:endParaRPr/>
          </a:p>
        </p:txBody>
      </p:sp>
      <p:sp>
        <p:nvSpPr>
          <p:cNvPr id="91" name="Google Shape;91;p25"/>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5"/>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5"/>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4"/>
        <p:cNvGrpSpPr/>
        <p:nvPr/>
      </p:nvGrpSpPr>
      <p:grpSpPr>
        <a:xfrm>
          <a:off x="0" y="0"/>
          <a:ext cx="0" cy="0"/>
          <a:chOff x="0" y="0"/>
          <a:chExt cx="0" cy="0"/>
        </a:xfrm>
      </p:grpSpPr>
      <p:sp>
        <p:nvSpPr>
          <p:cNvPr id="95" name="Google Shape;95;p26"/>
          <p:cNvSpPr txBox="1">
            <a:spLocks noGrp="1"/>
          </p:cNvSpPr>
          <p:nvPr>
            <p:ph type="title"/>
          </p:nvPr>
        </p:nvSpPr>
        <p:spPr>
          <a:xfrm>
            <a:off x="508001" y="457200"/>
            <a:ext cx="6447501" cy="25527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3300"/>
              <a:buFont typeface="Trebuchet MS"/>
              <a:buNone/>
              <a:defRPr sz="3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6"/>
          <p:cNvSpPr txBox="1">
            <a:spLocks noGrp="1"/>
          </p:cNvSpPr>
          <p:nvPr>
            <p:ph type="body" idx="1"/>
          </p:nvPr>
        </p:nvSpPr>
        <p:spPr>
          <a:xfrm>
            <a:off x="508001" y="3352800"/>
            <a:ext cx="6447501" cy="1178222"/>
          </a:xfrm>
          <a:prstGeom prst="rect">
            <a:avLst/>
          </a:prstGeom>
          <a:noFill/>
          <a:ln>
            <a:noFill/>
          </a:ln>
        </p:spPr>
        <p:txBody>
          <a:bodyPr spcFirstLastPara="1" wrap="square" lIns="91425" tIns="45700" rIns="91425" bIns="45700" anchor="ctr" anchorCtr="0">
            <a:normAutofit/>
          </a:bodyPr>
          <a:lstStyle>
            <a:lvl1pPr marL="457200" lvl="0" indent="-228600" algn="l">
              <a:spcBef>
                <a:spcPts val="750"/>
              </a:spcBef>
              <a:spcAft>
                <a:spcPts val="0"/>
              </a:spcAft>
              <a:buSzPts val="1080"/>
              <a:buNone/>
              <a:defRPr sz="1350">
                <a:solidFill>
                  <a:srgbClr val="3F3F3F"/>
                </a:solidFill>
              </a:defRPr>
            </a:lvl1pPr>
            <a:lvl2pPr marL="914400" lvl="1" indent="-228600" algn="l">
              <a:spcBef>
                <a:spcPts val="750"/>
              </a:spcBef>
              <a:spcAft>
                <a:spcPts val="0"/>
              </a:spcAft>
              <a:buSzPts val="1080"/>
              <a:buNone/>
              <a:defRPr sz="1350">
                <a:solidFill>
                  <a:srgbClr val="888888"/>
                </a:solidFill>
              </a:defRPr>
            </a:lvl2pPr>
            <a:lvl3pPr marL="1371600" lvl="2" indent="-228600" algn="l">
              <a:spcBef>
                <a:spcPts val="750"/>
              </a:spcBef>
              <a:spcAft>
                <a:spcPts val="0"/>
              </a:spcAft>
              <a:buSzPts val="960"/>
              <a:buNone/>
              <a:defRPr sz="1200">
                <a:solidFill>
                  <a:srgbClr val="888888"/>
                </a:solidFill>
              </a:defRPr>
            </a:lvl3pPr>
            <a:lvl4pPr marL="1828800" lvl="3" indent="-228600" algn="l">
              <a:spcBef>
                <a:spcPts val="750"/>
              </a:spcBef>
              <a:spcAft>
                <a:spcPts val="0"/>
              </a:spcAft>
              <a:buSzPts val="840"/>
              <a:buNone/>
              <a:defRPr sz="1050">
                <a:solidFill>
                  <a:srgbClr val="888888"/>
                </a:solidFill>
              </a:defRPr>
            </a:lvl4pPr>
            <a:lvl5pPr marL="2286000" lvl="4" indent="-228600" algn="l">
              <a:spcBef>
                <a:spcPts val="750"/>
              </a:spcBef>
              <a:spcAft>
                <a:spcPts val="0"/>
              </a:spcAft>
              <a:buSzPts val="840"/>
              <a:buNone/>
              <a:defRPr sz="1050">
                <a:solidFill>
                  <a:srgbClr val="888888"/>
                </a:solidFill>
              </a:defRPr>
            </a:lvl5pPr>
            <a:lvl6pPr marL="2743200" lvl="5" indent="-228600" algn="l">
              <a:spcBef>
                <a:spcPts val="750"/>
              </a:spcBef>
              <a:spcAft>
                <a:spcPts val="0"/>
              </a:spcAft>
              <a:buSzPts val="840"/>
              <a:buNone/>
              <a:defRPr sz="1050">
                <a:solidFill>
                  <a:srgbClr val="888888"/>
                </a:solidFill>
              </a:defRPr>
            </a:lvl6pPr>
            <a:lvl7pPr marL="3200400" lvl="6" indent="-228600" algn="l">
              <a:spcBef>
                <a:spcPts val="750"/>
              </a:spcBef>
              <a:spcAft>
                <a:spcPts val="0"/>
              </a:spcAft>
              <a:buSzPts val="840"/>
              <a:buNone/>
              <a:defRPr sz="1050">
                <a:solidFill>
                  <a:srgbClr val="888888"/>
                </a:solidFill>
              </a:defRPr>
            </a:lvl7pPr>
            <a:lvl8pPr marL="3657600" lvl="7" indent="-228600" algn="l">
              <a:spcBef>
                <a:spcPts val="750"/>
              </a:spcBef>
              <a:spcAft>
                <a:spcPts val="0"/>
              </a:spcAft>
              <a:buSzPts val="840"/>
              <a:buNone/>
              <a:defRPr sz="1050">
                <a:solidFill>
                  <a:srgbClr val="888888"/>
                </a:solidFill>
              </a:defRPr>
            </a:lvl8pPr>
            <a:lvl9pPr marL="4114800" lvl="8" indent="-228600" algn="l">
              <a:spcBef>
                <a:spcPts val="750"/>
              </a:spcBef>
              <a:spcAft>
                <a:spcPts val="0"/>
              </a:spcAft>
              <a:buSzPts val="840"/>
              <a:buNone/>
              <a:defRPr sz="1050">
                <a:solidFill>
                  <a:srgbClr val="888888"/>
                </a:solidFill>
              </a:defRPr>
            </a:lvl9pPr>
          </a:lstStyle>
          <a:p>
            <a:endParaRPr/>
          </a:p>
        </p:txBody>
      </p:sp>
      <p:sp>
        <p:nvSpPr>
          <p:cNvPr id="97" name="Google Shape;97;p26"/>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6"/>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6"/>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Google Shape;101;p27"/>
          <p:cNvSpPr txBox="1">
            <a:spLocks noGrp="1"/>
          </p:cNvSpPr>
          <p:nvPr>
            <p:ph type="title"/>
          </p:nvPr>
        </p:nvSpPr>
        <p:spPr>
          <a:xfrm>
            <a:off x="698500" y="457200"/>
            <a:ext cx="6070601" cy="2266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3300"/>
              <a:buFont typeface="Trebuchet MS"/>
              <a:buNone/>
              <a:defRPr sz="3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7"/>
          <p:cNvSpPr txBox="1">
            <a:spLocks noGrp="1"/>
          </p:cNvSpPr>
          <p:nvPr>
            <p:ph type="body" idx="1"/>
          </p:nvPr>
        </p:nvSpPr>
        <p:spPr>
          <a:xfrm>
            <a:off x="1024604" y="2724150"/>
            <a:ext cx="5418393" cy="285750"/>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960"/>
              <a:buFont typeface="Trebuchet MS"/>
              <a:buNone/>
              <a:defRPr sz="1200">
                <a:solidFill>
                  <a:srgbClr val="7F7F7F"/>
                </a:solidFill>
              </a:defRPr>
            </a:lvl1pPr>
            <a:lvl2pPr marL="914400" lvl="1" indent="-228600" algn="l">
              <a:spcBef>
                <a:spcPts val="750"/>
              </a:spcBef>
              <a:spcAft>
                <a:spcPts val="0"/>
              </a:spcAft>
              <a:buSzPts val="960"/>
              <a:buFont typeface="Trebuchet MS"/>
              <a:buNone/>
              <a:defRPr/>
            </a:lvl2pPr>
            <a:lvl3pPr marL="1371600" lvl="2" indent="-228600" algn="l">
              <a:spcBef>
                <a:spcPts val="750"/>
              </a:spcBef>
              <a:spcAft>
                <a:spcPts val="0"/>
              </a:spcAft>
              <a:buSzPts val="840"/>
              <a:buFont typeface="Trebuchet MS"/>
              <a:buNone/>
              <a:defRPr/>
            </a:lvl3pPr>
            <a:lvl4pPr marL="1828800" lvl="3" indent="-228600" algn="l">
              <a:spcBef>
                <a:spcPts val="750"/>
              </a:spcBef>
              <a:spcAft>
                <a:spcPts val="0"/>
              </a:spcAft>
              <a:buSzPts val="720"/>
              <a:buFont typeface="Trebuchet MS"/>
              <a:buNone/>
              <a:defRPr/>
            </a:lvl4pPr>
            <a:lvl5pPr marL="2286000" lvl="4" indent="-228600" algn="l">
              <a:spcBef>
                <a:spcPts val="750"/>
              </a:spcBef>
              <a:spcAft>
                <a:spcPts val="0"/>
              </a:spcAft>
              <a:buSzPts val="720"/>
              <a:buFont typeface="Trebuchet MS"/>
              <a:buNone/>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103" name="Google Shape;103;p27"/>
          <p:cNvSpPr txBox="1">
            <a:spLocks noGrp="1"/>
          </p:cNvSpPr>
          <p:nvPr>
            <p:ph type="body" idx="2"/>
          </p:nvPr>
        </p:nvSpPr>
        <p:spPr>
          <a:xfrm>
            <a:off x="508001" y="3352800"/>
            <a:ext cx="6447501" cy="1178222"/>
          </a:xfrm>
          <a:prstGeom prst="rect">
            <a:avLst/>
          </a:prstGeom>
          <a:noFill/>
          <a:ln>
            <a:noFill/>
          </a:ln>
        </p:spPr>
        <p:txBody>
          <a:bodyPr spcFirstLastPara="1" wrap="square" lIns="91425" tIns="45700" rIns="91425" bIns="45700" anchor="ctr" anchorCtr="0">
            <a:normAutofit/>
          </a:bodyPr>
          <a:lstStyle>
            <a:lvl1pPr marL="457200" lvl="0" indent="-228600" algn="l">
              <a:spcBef>
                <a:spcPts val="750"/>
              </a:spcBef>
              <a:spcAft>
                <a:spcPts val="0"/>
              </a:spcAft>
              <a:buSzPts val="1080"/>
              <a:buNone/>
              <a:defRPr sz="1350">
                <a:solidFill>
                  <a:srgbClr val="3F3F3F"/>
                </a:solidFill>
              </a:defRPr>
            </a:lvl1pPr>
            <a:lvl2pPr marL="914400" lvl="1" indent="-228600" algn="l">
              <a:spcBef>
                <a:spcPts val="750"/>
              </a:spcBef>
              <a:spcAft>
                <a:spcPts val="0"/>
              </a:spcAft>
              <a:buSzPts val="1080"/>
              <a:buNone/>
              <a:defRPr sz="1350">
                <a:solidFill>
                  <a:srgbClr val="888888"/>
                </a:solidFill>
              </a:defRPr>
            </a:lvl2pPr>
            <a:lvl3pPr marL="1371600" lvl="2" indent="-228600" algn="l">
              <a:spcBef>
                <a:spcPts val="750"/>
              </a:spcBef>
              <a:spcAft>
                <a:spcPts val="0"/>
              </a:spcAft>
              <a:buSzPts val="960"/>
              <a:buNone/>
              <a:defRPr sz="1200">
                <a:solidFill>
                  <a:srgbClr val="888888"/>
                </a:solidFill>
              </a:defRPr>
            </a:lvl3pPr>
            <a:lvl4pPr marL="1828800" lvl="3" indent="-228600" algn="l">
              <a:spcBef>
                <a:spcPts val="750"/>
              </a:spcBef>
              <a:spcAft>
                <a:spcPts val="0"/>
              </a:spcAft>
              <a:buSzPts val="840"/>
              <a:buNone/>
              <a:defRPr sz="1050">
                <a:solidFill>
                  <a:srgbClr val="888888"/>
                </a:solidFill>
              </a:defRPr>
            </a:lvl4pPr>
            <a:lvl5pPr marL="2286000" lvl="4" indent="-228600" algn="l">
              <a:spcBef>
                <a:spcPts val="750"/>
              </a:spcBef>
              <a:spcAft>
                <a:spcPts val="0"/>
              </a:spcAft>
              <a:buSzPts val="840"/>
              <a:buNone/>
              <a:defRPr sz="1050">
                <a:solidFill>
                  <a:srgbClr val="888888"/>
                </a:solidFill>
              </a:defRPr>
            </a:lvl5pPr>
            <a:lvl6pPr marL="2743200" lvl="5" indent="-228600" algn="l">
              <a:spcBef>
                <a:spcPts val="750"/>
              </a:spcBef>
              <a:spcAft>
                <a:spcPts val="0"/>
              </a:spcAft>
              <a:buSzPts val="840"/>
              <a:buNone/>
              <a:defRPr sz="1050">
                <a:solidFill>
                  <a:srgbClr val="888888"/>
                </a:solidFill>
              </a:defRPr>
            </a:lvl6pPr>
            <a:lvl7pPr marL="3200400" lvl="6" indent="-228600" algn="l">
              <a:spcBef>
                <a:spcPts val="750"/>
              </a:spcBef>
              <a:spcAft>
                <a:spcPts val="0"/>
              </a:spcAft>
              <a:buSzPts val="840"/>
              <a:buNone/>
              <a:defRPr sz="1050">
                <a:solidFill>
                  <a:srgbClr val="888888"/>
                </a:solidFill>
              </a:defRPr>
            </a:lvl7pPr>
            <a:lvl8pPr marL="3657600" lvl="7" indent="-228600" algn="l">
              <a:spcBef>
                <a:spcPts val="750"/>
              </a:spcBef>
              <a:spcAft>
                <a:spcPts val="0"/>
              </a:spcAft>
              <a:buSzPts val="840"/>
              <a:buNone/>
              <a:defRPr sz="1050">
                <a:solidFill>
                  <a:srgbClr val="888888"/>
                </a:solidFill>
              </a:defRPr>
            </a:lvl8pPr>
            <a:lvl9pPr marL="4114800" lvl="8" indent="-228600" algn="l">
              <a:spcBef>
                <a:spcPts val="750"/>
              </a:spcBef>
              <a:spcAft>
                <a:spcPts val="0"/>
              </a:spcAft>
              <a:buSzPts val="840"/>
              <a:buNone/>
              <a:defRPr sz="1050">
                <a:solidFill>
                  <a:srgbClr val="888888"/>
                </a:solidFill>
              </a:defRPr>
            </a:lvl9pPr>
          </a:lstStyle>
          <a:p>
            <a:endParaRPr/>
          </a:p>
        </p:txBody>
      </p:sp>
      <p:sp>
        <p:nvSpPr>
          <p:cNvPr id="104" name="Google Shape;104;p27"/>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7"/>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7"/>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27"/>
          <p:cNvSpPr txBox="1"/>
          <p:nvPr/>
        </p:nvSpPr>
        <p:spPr>
          <a:xfrm>
            <a:off x="406403" y="592784"/>
            <a:ext cx="457200" cy="438582"/>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US" sz="6000" b="0" i="0" u="none" strike="noStrike" cap="none">
                <a:solidFill>
                  <a:srgbClr val="BFE471"/>
                </a:solidFill>
                <a:latin typeface="Arial"/>
                <a:ea typeface="Arial"/>
                <a:cs typeface="Arial"/>
                <a:sym typeface="Arial"/>
              </a:rPr>
              <a:t>“</a:t>
            </a:r>
            <a:endParaRPr/>
          </a:p>
        </p:txBody>
      </p:sp>
      <p:sp>
        <p:nvSpPr>
          <p:cNvPr id="108" name="Google Shape;108;p27"/>
          <p:cNvSpPr txBox="1"/>
          <p:nvPr/>
        </p:nvSpPr>
        <p:spPr>
          <a:xfrm>
            <a:off x="6669758" y="2164917"/>
            <a:ext cx="457200" cy="438582"/>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US" sz="6000" b="0" i="0" u="none" strike="noStrike" cap="none">
                <a:solidFill>
                  <a:srgbClr val="BFE471"/>
                </a:solidFill>
                <a:latin typeface="Arial"/>
                <a:ea typeface="Arial"/>
                <a:cs typeface="Arial"/>
                <a:sym typeface="Arial"/>
              </a:rPr>
              <a:t>”</a:t>
            </a:r>
            <a:endParaRPr sz="1050" b="0" i="0" u="none" strike="noStrike" cap="none">
              <a:solidFill>
                <a:srgbClr val="BFE47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28"/>
          <p:cNvSpPr txBox="1">
            <a:spLocks noGrp="1"/>
          </p:cNvSpPr>
          <p:nvPr>
            <p:ph type="title"/>
          </p:nvPr>
        </p:nvSpPr>
        <p:spPr>
          <a:xfrm>
            <a:off x="508001" y="1448991"/>
            <a:ext cx="6447501" cy="194659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300"/>
              <a:buFont typeface="Trebuchet MS"/>
              <a:buNone/>
              <a:defRPr sz="3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8"/>
          <p:cNvSpPr txBox="1">
            <a:spLocks noGrp="1"/>
          </p:cNvSpPr>
          <p:nvPr>
            <p:ph type="body" idx="1"/>
          </p:nvPr>
        </p:nvSpPr>
        <p:spPr>
          <a:xfrm>
            <a:off x="508001" y="3395586"/>
            <a:ext cx="6447501" cy="1135436"/>
          </a:xfrm>
          <a:prstGeom prst="rect">
            <a:avLst/>
          </a:prstGeom>
          <a:noFill/>
          <a:ln>
            <a:noFill/>
          </a:ln>
        </p:spPr>
        <p:txBody>
          <a:bodyPr spcFirstLastPara="1" wrap="square" lIns="91425" tIns="45700" rIns="91425" bIns="45700" anchor="t" anchorCtr="0">
            <a:normAutofit/>
          </a:bodyPr>
          <a:lstStyle>
            <a:lvl1pPr marL="457200" lvl="0" indent="-228600" algn="l">
              <a:spcBef>
                <a:spcPts val="750"/>
              </a:spcBef>
              <a:spcAft>
                <a:spcPts val="0"/>
              </a:spcAft>
              <a:buSzPts val="1080"/>
              <a:buNone/>
              <a:defRPr sz="1350">
                <a:solidFill>
                  <a:srgbClr val="3F3F3F"/>
                </a:solidFill>
              </a:defRPr>
            </a:lvl1pPr>
            <a:lvl2pPr marL="914400" lvl="1" indent="-228600" algn="l">
              <a:spcBef>
                <a:spcPts val="750"/>
              </a:spcBef>
              <a:spcAft>
                <a:spcPts val="0"/>
              </a:spcAft>
              <a:buSzPts val="1080"/>
              <a:buNone/>
              <a:defRPr sz="1350">
                <a:solidFill>
                  <a:srgbClr val="888888"/>
                </a:solidFill>
              </a:defRPr>
            </a:lvl2pPr>
            <a:lvl3pPr marL="1371600" lvl="2" indent="-228600" algn="l">
              <a:spcBef>
                <a:spcPts val="750"/>
              </a:spcBef>
              <a:spcAft>
                <a:spcPts val="0"/>
              </a:spcAft>
              <a:buSzPts val="960"/>
              <a:buNone/>
              <a:defRPr sz="1200">
                <a:solidFill>
                  <a:srgbClr val="888888"/>
                </a:solidFill>
              </a:defRPr>
            </a:lvl3pPr>
            <a:lvl4pPr marL="1828800" lvl="3" indent="-228600" algn="l">
              <a:spcBef>
                <a:spcPts val="750"/>
              </a:spcBef>
              <a:spcAft>
                <a:spcPts val="0"/>
              </a:spcAft>
              <a:buSzPts val="840"/>
              <a:buNone/>
              <a:defRPr sz="1050">
                <a:solidFill>
                  <a:srgbClr val="888888"/>
                </a:solidFill>
              </a:defRPr>
            </a:lvl4pPr>
            <a:lvl5pPr marL="2286000" lvl="4" indent="-228600" algn="l">
              <a:spcBef>
                <a:spcPts val="750"/>
              </a:spcBef>
              <a:spcAft>
                <a:spcPts val="0"/>
              </a:spcAft>
              <a:buSzPts val="840"/>
              <a:buNone/>
              <a:defRPr sz="1050">
                <a:solidFill>
                  <a:srgbClr val="888888"/>
                </a:solidFill>
              </a:defRPr>
            </a:lvl5pPr>
            <a:lvl6pPr marL="2743200" lvl="5" indent="-228600" algn="l">
              <a:spcBef>
                <a:spcPts val="750"/>
              </a:spcBef>
              <a:spcAft>
                <a:spcPts val="0"/>
              </a:spcAft>
              <a:buSzPts val="840"/>
              <a:buNone/>
              <a:defRPr sz="1050">
                <a:solidFill>
                  <a:srgbClr val="888888"/>
                </a:solidFill>
              </a:defRPr>
            </a:lvl6pPr>
            <a:lvl7pPr marL="3200400" lvl="6" indent="-228600" algn="l">
              <a:spcBef>
                <a:spcPts val="750"/>
              </a:spcBef>
              <a:spcAft>
                <a:spcPts val="0"/>
              </a:spcAft>
              <a:buSzPts val="840"/>
              <a:buNone/>
              <a:defRPr sz="1050">
                <a:solidFill>
                  <a:srgbClr val="888888"/>
                </a:solidFill>
              </a:defRPr>
            </a:lvl7pPr>
            <a:lvl8pPr marL="3657600" lvl="7" indent="-228600" algn="l">
              <a:spcBef>
                <a:spcPts val="750"/>
              </a:spcBef>
              <a:spcAft>
                <a:spcPts val="0"/>
              </a:spcAft>
              <a:buSzPts val="840"/>
              <a:buNone/>
              <a:defRPr sz="1050">
                <a:solidFill>
                  <a:srgbClr val="888888"/>
                </a:solidFill>
              </a:defRPr>
            </a:lvl8pPr>
            <a:lvl9pPr marL="4114800" lvl="8" indent="-228600" algn="l">
              <a:spcBef>
                <a:spcPts val="750"/>
              </a:spcBef>
              <a:spcAft>
                <a:spcPts val="0"/>
              </a:spcAft>
              <a:buSzPts val="840"/>
              <a:buNone/>
              <a:defRPr sz="1050">
                <a:solidFill>
                  <a:srgbClr val="888888"/>
                </a:solidFill>
              </a:defRPr>
            </a:lvl9pPr>
          </a:lstStyle>
          <a:p>
            <a:endParaRPr/>
          </a:p>
        </p:txBody>
      </p:sp>
      <p:sp>
        <p:nvSpPr>
          <p:cNvPr id="112" name="Google Shape;112;p28"/>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8"/>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8"/>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698500" y="457200"/>
            <a:ext cx="6070601" cy="2266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3300"/>
              <a:buFont typeface="Trebuchet MS"/>
              <a:buNone/>
              <a:defRPr sz="3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9"/>
          <p:cNvSpPr txBox="1">
            <a:spLocks noGrp="1"/>
          </p:cNvSpPr>
          <p:nvPr>
            <p:ph type="body" idx="1"/>
          </p:nvPr>
        </p:nvSpPr>
        <p:spPr>
          <a:xfrm>
            <a:off x="507999" y="3009900"/>
            <a:ext cx="6447502" cy="385686"/>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440"/>
              <a:buFont typeface="Trebuchet MS"/>
              <a:buNone/>
              <a:defRPr sz="1800">
                <a:solidFill>
                  <a:srgbClr val="3F3F3F"/>
                </a:solidFill>
              </a:defRPr>
            </a:lvl1pPr>
            <a:lvl2pPr marL="914400" lvl="1" indent="-228600" algn="l">
              <a:spcBef>
                <a:spcPts val="750"/>
              </a:spcBef>
              <a:spcAft>
                <a:spcPts val="0"/>
              </a:spcAft>
              <a:buSzPts val="960"/>
              <a:buFont typeface="Trebuchet MS"/>
              <a:buNone/>
              <a:defRPr/>
            </a:lvl2pPr>
            <a:lvl3pPr marL="1371600" lvl="2" indent="-228600" algn="l">
              <a:spcBef>
                <a:spcPts val="750"/>
              </a:spcBef>
              <a:spcAft>
                <a:spcPts val="0"/>
              </a:spcAft>
              <a:buSzPts val="840"/>
              <a:buFont typeface="Trebuchet MS"/>
              <a:buNone/>
              <a:defRPr/>
            </a:lvl3pPr>
            <a:lvl4pPr marL="1828800" lvl="3" indent="-228600" algn="l">
              <a:spcBef>
                <a:spcPts val="750"/>
              </a:spcBef>
              <a:spcAft>
                <a:spcPts val="0"/>
              </a:spcAft>
              <a:buSzPts val="720"/>
              <a:buFont typeface="Trebuchet MS"/>
              <a:buNone/>
              <a:defRPr/>
            </a:lvl4pPr>
            <a:lvl5pPr marL="2286000" lvl="4" indent="-228600" algn="l">
              <a:spcBef>
                <a:spcPts val="750"/>
              </a:spcBef>
              <a:spcAft>
                <a:spcPts val="0"/>
              </a:spcAft>
              <a:buSzPts val="720"/>
              <a:buFont typeface="Trebuchet MS"/>
              <a:buNone/>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118" name="Google Shape;118;p29"/>
          <p:cNvSpPr txBox="1">
            <a:spLocks noGrp="1"/>
          </p:cNvSpPr>
          <p:nvPr>
            <p:ph type="body" idx="2"/>
          </p:nvPr>
        </p:nvSpPr>
        <p:spPr>
          <a:xfrm>
            <a:off x="508001" y="3395586"/>
            <a:ext cx="6447501" cy="1135436"/>
          </a:xfrm>
          <a:prstGeom prst="rect">
            <a:avLst/>
          </a:prstGeom>
          <a:noFill/>
          <a:ln>
            <a:noFill/>
          </a:ln>
        </p:spPr>
        <p:txBody>
          <a:bodyPr spcFirstLastPara="1" wrap="square" lIns="91425" tIns="45700" rIns="91425" bIns="45700" anchor="t" anchorCtr="0">
            <a:normAutofit/>
          </a:bodyPr>
          <a:lstStyle>
            <a:lvl1pPr marL="457200" lvl="0" indent="-228600" algn="l">
              <a:spcBef>
                <a:spcPts val="750"/>
              </a:spcBef>
              <a:spcAft>
                <a:spcPts val="0"/>
              </a:spcAft>
              <a:buSzPts val="1080"/>
              <a:buNone/>
              <a:defRPr sz="1350">
                <a:solidFill>
                  <a:srgbClr val="7F7F7F"/>
                </a:solidFill>
              </a:defRPr>
            </a:lvl1pPr>
            <a:lvl2pPr marL="914400" lvl="1" indent="-228600" algn="l">
              <a:spcBef>
                <a:spcPts val="750"/>
              </a:spcBef>
              <a:spcAft>
                <a:spcPts val="0"/>
              </a:spcAft>
              <a:buSzPts val="1080"/>
              <a:buNone/>
              <a:defRPr sz="1350">
                <a:solidFill>
                  <a:srgbClr val="888888"/>
                </a:solidFill>
              </a:defRPr>
            </a:lvl2pPr>
            <a:lvl3pPr marL="1371600" lvl="2" indent="-228600" algn="l">
              <a:spcBef>
                <a:spcPts val="750"/>
              </a:spcBef>
              <a:spcAft>
                <a:spcPts val="0"/>
              </a:spcAft>
              <a:buSzPts val="960"/>
              <a:buNone/>
              <a:defRPr sz="1200">
                <a:solidFill>
                  <a:srgbClr val="888888"/>
                </a:solidFill>
              </a:defRPr>
            </a:lvl3pPr>
            <a:lvl4pPr marL="1828800" lvl="3" indent="-228600" algn="l">
              <a:spcBef>
                <a:spcPts val="750"/>
              </a:spcBef>
              <a:spcAft>
                <a:spcPts val="0"/>
              </a:spcAft>
              <a:buSzPts val="840"/>
              <a:buNone/>
              <a:defRPr sz="1050">
                <a:solidFill>
                  <a:srgbClr val="888888"/>
                </a:solidFill>
              </a:defRPr>
            </a:lvl4pPr>
            <a:lvl5pPr marL="2286000" lvl="4" indent="-228600" algn="l">
              <a:spcBef>
                <a:spcPts val="750"/>
              </a:spcBef>
              <a:spcAft>
                <a:spcPts val="0"/>
              </a:spcAft>
              <a:buSzPts val="840"/>
              <a:buNone/>
              <a:defRPr sz="1050">
                <a:solidFill>
                  <a:srgbClr val="888888"/>
                </a:solidFill>
              </a:defRPr>
            </a:lvl5pPr>
            <a:lvl6pPr marL="2743200" lvl="5" indent="-228600" algn="l">
              <a:spcBef>
                <a:spcPts val="750"/>
              </a:spcBef>
              <a:spcAft>
                <a:spcPts val="0"/>
              </a:spcAft>
              <a:buSzPts val="840"/>
              <a:buNone/>
              <a:defRPr sz="1050">
                <a:solidFill>
                  <a:srgbClr val="888888"/>
                </a:solidFill>
              </a:defRPr>
            </a:lvl6pPr>
            <a:lvl7pPr marL="3200400" lvl="6" indent="-228600" algn="l">
              <a:spcBef>
                <a:spcPts val="750"/>
              </a:spcBef>
              <a:spcAft>
                <a:spcPts val="0"/>
              </a:spcAft>
              <a:buSzPts val="840"/>
              <a:buNone/>
              <a:defRPr sz="1050">
                <a:solidFill>
                  <a:srgbClr val="888888"/>
                </a:solidFill>
              </a:defRPr>
            </a:lvl7pPr>
            <a:lvl8pPr marL="3657600" lvl="7" indent="-228600" algn="l">
              <a:spcBef>
                <a:spcPts val="750"/>
              </a:spcBef>
              <a:spcAft>
                <a:spcPts val="0"/>
              </a:spcAft>
              <a:buSzPts val="840"/>
              <a:buNone/>
              <a:defRPr sz="1050">
                <a:solidFill>
                  <a:srgbClr val="888888"/>
                </a:solidFill>
              </a:defRPr>
            </a:lvl8pPr>
            <a:lvl9pPr marL="4114800" lvl="8" indent="-228600" algn="l">
              <a:spcBef>
                <a:spcPts val="750"/>
              </a:spcBef>
              <a:spcAft>
                <a:spcPts val="0"/>
              </a:spcAft>
              <a:buSzPts val="840"/>
              <a:buNone/>
              <a:defRPr sz="1050">
                <a:solidFill>
                  <a:srgbClr val="888888"/>
                </a:solidFill>
              </a:defRPr>
            </a:lvl9pPr>
          </a:lstStyle>
          <a:p>
            <a:endParaRPr/>
          </a:p>
        </p:txBody>
      </p:sp>
      <p:sp>
        <p:nvSpPr>
          <p:cNvPr id="119" name="Google Shape;119;p29"/>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9"/>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9"/>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29"/>
          <p:cNvSpPr txBox="1"/>
          <p:nvPr/>
        </p:nvSpPr>
        <p:spPr>
          <a:xfrm>
            <a:off x="406403" y="592784"/>
            <a:ext cx="457200" cy="438582"/>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US" sz="6000" b="0" i="0" u="none" strike="noStrike" cap="none">
                <a:solidFill>
                  <a:srgbClr val="BFE471"/>
                </a:solidFill>
                <a:latin typeface="Arial"/>
                <a:ea typeface="Arial"/>
                <a:cs typeface="Arial"/>
                <a:sym typeface="Arial"/>
              </a:rPr>
              <a:t>“</a:t>
            </a:r>
            <a:endParaRPr/>
          </a:p>
        </p:txBody>
      </p:sp>
      <p:sp>
        <p:nvSpPr>
          <p:cNvPr id="123" name="Google Shape;123;p29"/>
          <p:cNvSpPr txBox="1"/>
          <p:nvPr/>
        </p:nvSpPr>
        <p:spPr>
          <a:xfrm>
            <a:off x="6669758" y="2164917"/>
            <a:ext cx="457200" cy="438582"/>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US" sz="6000" b="0" i="0" u="none" strike="noStrike" cap="none">
                <a:solidFill>
                  <a:srgbClr val="BFE471"/>
                </a:solidFill>
                <a:latin typeface="Arial"/>
                <a:ea typeface="Arial"/>
                <a:cs typeface="Arial"/>
                <a:sym typeface="Arial"/>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Google Shape;125;p30"/>
          <p:cNvSpPr txBox="1">
            <a:spLocks noGrp="1"/>
          </p:cNvSpPr>
          <p:nvPr>
            <p:ph type="title"/>
          </p:nvPr>
        </p:nvSpPr>
        <p:spPr>
          <a:xfrm>
            <a:off x="514350" y="457200"/>
            <a:ext cx="6441152" cy="2266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3300"/>
              <a:buFont typeface="Trebuchet MS"/>
              <a:buNone/>
              <a:defRPr sz="3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0"/>
          <p:cNvSpPr txBox="1">
            <a:spLocks noGrp="1"/>
          </p:cNvSpPr>
          <p:nvPr>
            <p:ph type="body" idx="1"/>
          </p:nvPr>
        </p:nvSpPr>
        <p:spPr>
          <a:xfrm>
            <a:off x="507999" y="3009900"/>
            <a:ext cx="6447502" cy="385686"/>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440"/>
              <a:buFont typeface="Trebuchet MS"/>
              <a:buNone/>
              <a:defRPr sz="1800">
                <a:solidFill>
                  <a:schemeClr val="accent1"/>
                </a:solidFill>
              </a:defRPr>
            </a:lvl1pPr>
            <a:lvl2pPr marL="914400" lvl="1" indent="-228600" algn="l">
              <a:spcBef>
                <a:spcPts val="750"/>
              </a:spcBef>
              <a:spcAft>
                <a:spcPts val="0"/>
              </a:spcAft>
              <a:buSzPts val="960"/>
              <a:buFont typeface="Trebuchet MS"/>
              <a:buNone/>
              <a:defRPr/>
            </a:lvl2pPr>
            <a:lvl3pPr marL="1371600" lvl="2" indent="-228600" algn="l">
              <a:spcBef>
                <a:spcPts val="750"/>
              </a:spcBef>
              <a:spcAft>
                <a:spcPts val="0"/>
              </a:spcAft>
              <a:buSzPts val="840"/>
              <a:buFont typeface="Trebuchet MS"/>
              <a:buNone/>
              <a:defRPr/>
            </a:lvl3pPr>
            <a:lvl4pPr marL="1828800" lvl="3" indent="-228600" algn="l">
              <a:spcBef>
                <a:spcPts val="750"/>
              </a:spcBef>
              <a:spcAft>
                <a:spcPts val="0"/>
              </a:spcAft>
              <a:buSzPts val="720"/>
              <a:buFont typeface="Trebuchet MS"/>
              <a:buNone/>
              <a:defRPr/>
            </a:lvl4pPr>
            <a:lvl5pPr marL="2286000" lvl="4" indent="-228600" algn="l">
              <a:spcBef>
                <a:spcPts val="750"/>
              </a:spcBef>
              <a:spcAft>
                <a:spcPts val="0"/>
              </a:spcAft>
              <a:buSzPts val="720"/>
              <a:buFont typeface="Trebuchet MS"/>
              <a:buNone/>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127" name="Google Shape;127;p30"/>
          <p:cNvSpPr txBox="1">
            <a:spLocks noGrp="1"/>
          </p:cNvSpPr>
          <p:nvPr>
            <p:ph type="body" idx="2"/>
          </p:nvPr>
        </p:nvSpPr>
        <p:spPr>
          <a:xfrm>
            <a:off x="508001" y="3395586"/>
            <a:ext cx="6447501" cy="1135436"/>
          </a:xfrm>
          <a:prstGeom prst="rect">
            <a:avLst/>
          </a:prstGeom>
          <a:noFill/>
          <a:ln>
            <a:noFill/>
          </a:ln>
        </p:spPr>
        <p:txBody>
          <a:bodyPr spcFirstLastPara="1" wrap="square" lIns="91425" tIns="45700" rIns="91425" bIns="45700" anchor="t" anchorCtr="0">
            <a:normAutofit/>
          </a:bodyPr>
          <a:lstStyle>
            <a:lvl1pPr marL="457200" lvl="0" indent="-228600" algn="l">
              <a:spcBef>
                <a:spcPts val="750"/>
              </a:spcBef>
              <a:spcAft>
                <a:spcPts val="0"/>
              </a:spcAft>
              <a:buSzPts val="1080"/>
              <a:buNone/>
              <a:defRPr sz="1350">
                <a:solidFill>
                  <a:srgbClr val="7F7F7F"/>
                </a:solidFill>
              </a:defRPr>
            </a:lvl1pPr>
            <a:lvl2pPr marL="914400" lvl="1" indent="-228600" algn="l">
              <a:spcBef>
                <a:spcPts val="750"/>
              </a:spcBef>
              <a:spcAft>
                <a:spcPts val="0"/>
              </a:spcAft>
              <a:buSzPts val="1080"/>
              <a:buNone/>
              <a:defRPr sz="1350">
                <a:solidFill>
                  <a:srgbClr val="888888"/>
                </a:solidFill>
              </a:defRPr>
            </a:lvl2pPr>
            <a:lvl3pPr marL="1371600" lvl="2" indent="-228600" algn="l">
              <a:spcBef>
                <a:spcPts val="750"/>
              </a:spcBef>
              <a:spcAft>
                <a:spcPts val="0"/>
              </a:spcAft>
              <a:buSzPts val="960"/>
              <a:buNone/>
              <a:defRPr sz="1200">
                <a:solidFill>
                  <a:srgbClr val="888888"/>
                </a:solidFill>
              </a:defRPr>
            </a:lvl3pPr>
            <a:lvl4pPr marL="1828800" lvl="3" indent="-228600" algn="l">
              <a:spcBef>
                <a:spcPts val="750"/>
              </a:spcBef>
              <a:spcAft>
                <a:spcPts val="0"/>
              </a:spcAft>
              <a:buSzPts val="840"/>
              <a:buNone/>
              <a:defRPr sz="1050">
                <a:solidFill>
                  <a:srgbClr val="888888"/>
                </a:solidFill>
              </a:defRPr>
            </a:lvl4pPr>
            <a:lvl5pPr marL="2286000" lvl="4" indent="-228600" algn="l">
              <a:spcBef>
                <a:spcPts val="750"/>
              </a:spcBef>
              <a:spcAft>
                <a:spcPts val="0"/>
              </a:spcAft>
              <a:buSzPts val="840"/>
              <a:buNone/>
              <a:defRPr sz="1050">
                <a:solidFill>
                  <a:srgbClr val="888888"/>
                </a:solidFill>
              </a:defRPr>
            </a:lvl5pPr>
            <a:lvl6pPr marL="2743200" lvl="5" indent="-228600" algn="l">
              <a:spcBef>
                <a:spcPts val="750"/>
              </a:spcBef>
              <a:spcAft>
                <a:spcPts val="0"/>
              </a:spcAft>
              <a:buSzPts val="840"/>
              <a:buNone/>
              <a:defRPr sz="1050">
                <a:solidFill>
                  <a:srgbClr val="888888"/>
                </a:solidFill>
              </a:defRPr>
            </a:lvl6pPr>
            <a:lvl7pPr marL="3200400" lvl="6" indent="-228600" algn="l">
              <a:spcBef>
                <a:spcPts val="750"/>
              </a:spcBef>
              <a:spcAft>
                <a:spcPts val="0"/>
              </a:spcAft>
              <a:buSzPts val="840"/>
              <a:buNone/>
              <a:defRPr sz="1050">
                <a:solidFill>
                  <a:srgbClr val="888888"/>
                </a:solidFill>
              </a:defRPr>
            </a:lvl7pPr>
            <a:lvl8pPr marL="3657600" lvl="7" indent="-228600" algn="l">
              <a:spcBef>
                <a:spcPts val="750"/>
              </a:spcBef>
              <a:spcAft>
                <a:spcPts val="0"/>
              </a:spcAft>
              <a:buSzPts val="840"/>
              <a:buNone/>
              <a:defRPr sz="1050">
                <a:solidFill>
                  <a:srgbClr val="888888"/>
                </a:solidFill>
              </a:defRPr>
            </a:lvl8pPr>
            <a:lvl9pPr marL="4114800" lvl="8" indent="-228600" algn="l">
              <a:spcBef>
                <a:spcPts val="750"/>
              </a:spcBef>
              <a:spcAft>
                <a:spcPts val="0"/>
              </a:spcAft>
              <a:buSzPts val="840"/>
              <a:buNone/>
              <a:defRPr sz="1050">
                <a:solidFill>
                  <a:srgbClr val="888888"/>
                </a:solidFill>
              </a:defRPr>
            </a:lvl9pPr>
          </a:lstStyle>
          <a:p>
            <a:endParaRPr/>
          </a:p>
        </p:txBody>
      </p:sp>
      <p:sp>
        <p:nvSpPr>
          <p:cNvPr id="128" name="Google Shape;128;p30"/>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0"/>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0"/>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31"/>
          <p:cNvSpPr txBox="1">
            <a:spLocks noGrp="1"/>
          </p:cNvSpPr>
          <p:nvPr>
            <p:ph type="title"/>
          </p:nvPr>
        </p:nvSpPr>
        <p:spPr>
          <a:xfrm>
            <a:off x="508001" y="457200"/>
            <a:ext cx="6447501" cy="9906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31"/>
          <p:cNvSpPr txBox="1">
            <a:spLocks noGrp="1"/>
          </p:cNvSpPr>
          <p:nvPr>
            <p:ph type="body" idx="1"/>
          </p:nvPr>
        </p:nvSpPr>
        <p:spPr>
          <a:xfrm rot="5400000">
            <a:off x="2276462" y="-148019"/>
            <a:ext cx="2910580" cy="6447501"/>
          </a:xfrm>
          <a:prstGeom prst="rect">
            <a:avLst/>
          </a:prstGeom>
          <a:noFill/>
          <a:ln>
            <a:noFill/>
          </a:ln>
        </p:spPr>
        <p:txBody>
          <a:bodyPr spcFirstLastPara="1" wrap="square" lIns="91425" tIns="45700" rIns="91425" bIns="45700" anchor="t"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134" name="Google Shape;134;p31"/>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1"/>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1"/>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32"/>
          <p:cNvSpPr txBox="1">
            <a:spLocks noGrp="1"/>
          </p:cNvSpPr>
          <p:nvPr>
            <p:ph type="title"/>
          </p:nvPr>
        </p:nvSpPr>
        <p:spPr>
          <a:xfrm rot="5400000">
            <a:off x="4495739" y="1937215"/>
            <a:ext cx="3938588" cy="97855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2"/>
          <p:cNvSpPr txBox="1">
            <a:spLocks noGrp="1"/>
          </p:cNvSpPr>
          <p:nvPr>
            <p:ph type="body" idx="1"/>
          </p:nvPr>
        </p:nvSpPr>
        <p:spPr>
          <a:xfrm rot="5400000">
            <a:off x="1186264" y="-221063"/>
            <a:ext cx="3938588" cy="5295113"/>
          </a:xfrm>
          <a:prstGeom prst="rect">
            <a:avLst/>
          </a:prstGeom>
          <a:noFill/>
          <a:ln>
            <a:noFill/>
          </a:ln>
        </p:spPr>
        <p:txBody>
          <a:bodyPr spcFirstLastPara="1" wrap="square" lIns="91425" tIns="45700" rIns="91425" bIns="45700" anchor="t"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140" name="Google Shape;140;p32"/>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2"/>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2"/>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9"/>
        <p:cNvGrpSpPr/>
        <p:nvPr/>
      </p:nvGrpSpPr>
      <p:grpSpPr>
        <a:xfrm>
          <a:off x="0" y="0"/>
          <a:ext cx="0" cy="0"/>
          <a:chOff x="0" y="0"/>
          <a:chExt cx="0" cy="0"/>
        </a:xfrm>
      </p:grpSpPr>
      <p:sp>
        <p:nvSpPr>
          <p:cNvPr id="40" name="Google Shape;40;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chemeClr val="accent1"/>
              </a:buClr>
              <a:buSzPts val="2800"/>
              <a:buFont typeface="Trebuchet MS"/>
              <a:buNone/>
              <a:defRPr/>
            </a:lvl1pPr>
            <a:lvl2pPr lvl="1" algn="l">
              <a:spcBef>
                <a:spcPts val="0"/>
              </a:spcBef>
              <a:spcAft>
                <a:spcPts val="0"/>
              </a:spcAft>
              <a:buClr>
                <a:schemeClr val="dk2"/>
              </a:buClr>
              <a:buSzPts val="2800"/>
              <a:buNone/>
              <a:defRPr/>
            </a:lvl2pPr>
            <a:lvl3pPr lvl="2" algn="l">
              <a:spcBef>
                <a:spcPts val="0"/>
              </a:spcBef>
              <a:spcAft>
                <a:spcPts val="0"/>
              </a:spcAft>
              <a:buClr>
                <a:schemeClr val="dk2"/>
              </a:buClr>
              <a:buSzPts val="2800"/>
              <a:buNone/>
              <a:defRPr/>
            </a:lvl3pPr>
            <a:lvl4pPr lvl="3" algn="l">
              <a:spcBef>
                <a:spcPts val="0"/>
              </a:spcBef>
              <a:spcAft>
                <a:spcPts val="0"/>
              </a:spcAft>
              <a:buClr>
                <a:schemeClr val="dk2"/>
              </a:buClr>
              <a:buSzPts val="2800"/>
              <a:buNone/>
              <a:defRPr/>
            </a:lvl4pPr>
            <a:lvl5pPr lvl="4" algn="l">
              <a:spcBef>
                <a:spcPts val="0"/>
              </a:spcBef>
              <a:spcAft>
                <a:spcPts val="0"/>
              </a:spcAft>
              <a:buClr>
                <a:schemeClr val="dk2"/>
              </a:buClr>
              <a:buSzPts val="2800"/>
              <a:buNone/>
              <a:defRPr/>
            </a:lvl5pPr>
            <a:lvl6pPr lvl="5" algn="l">
              <a:spcBef>
                <a:spcPts val="0"/>
              </a:spcBef>
              <a:spcAft>
                <a:spcPts val="0"/>
              </a:spcAft>
              <a:buClr>
                <a:schemeClr val="dk2"/>
              </a:buClr>
              <a:buSzPts val="2800"/>
              <a:buNone/>
              <a:defRPr/>
            </a:lvl6pPr>
            <a:lvl7pPr lvl="6" algn="l">
              <a:spcBef>
                <a:spcPts val="0"/>
              </a:spcBef>
              <a:spcAft>
                <a:spcPts val="0"/>
              </a:spcAft>
              <a:buClr>
                <a:schemeClr val="dk2"/>
              </a:buClr>
              <a:buSzPts val="2800"/>
              <a:buNone/>
              <a:defRPr/>
            </a:lvl7pPr>
            <a:lvl8pPr lvl="7" algn="l">
              <a:spcBef>
                <a:spcPts val="0"/>
              </a:spcBef>
              <a:spcAft>
                <a:spcPts val="0"/>
              </a:spcAft>
              <a:buClr>
                <a:schemeClr val="dk2"/>
              </a:buClr>
              <a:buSzPts val="2800"/>
              <a:buNone/>
              <a:defRPr/>
            </a:lvl8pPr>
            <a:lvl9pPr lvl="8" algn="l">
              <a:spcBef>
                <a:spcPts val="0"/>
              </a:spcBef>
              <a:spcAft>
                <a:spcPts val="0"/>
              </a:spcAft>
              <a:buClr>
                <a:schemeClr val="dk2"/>
              </a:buClr>
              <a:buSzPts val="2800"/>
              <a:buNone/>
              <a:defRPr/>
            </a:lvl9pPr>
          </a:lstStyle>
          <a:p>
            <a:endParaRPr/>
          </a:p>
        </p:txBody>
      </p:sp>
      <p:sp>
        <p:nvSpPr>
          <p:cNvPr id="41" name="Google Shape;41;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spcBef>
                <a:spcPts val="0"/>
              </a:spcBef>
              <a:spcAft>
                <a:spcPts val="0"/>
              </a:spcAft>
              <a:buSzPts val="1800"/>
              <a:buChar char="●"/>
              <a:defRPr/>
            </a:lvl1pPr>
            <a:lvl2pPr marL="914400" lvl="1" indent="-317500" algn="l">
              <a:spcBef>
                <a:spcPts val="0"/>
              </a:spcBef>
              <a:spcAft>
                <a:spcPts val="0"/>
              </a:spcAft>
              <a:buSzPts val="1400"/>
              <a:buChar char="○"/>
              <a:defRPr/>
            </a:lvl2pPr>
            <a:lvl3pPr marL="1371600" lvl="2" indent="-317500" algn="l">
              <a:spcBef>
                <a:spcPts val="0"/>
              </a:spcBef>
              <a:spcAft>
                <a:spcPts val="0"/>
              </a:spcAft>
              <a:buSzPts val="1400"/>
              <a:buChar char="■"/>
              <a:defRPr/>
            </a:lvl3pPr>
            <a:lvl4pPr marL="1828800" lvl="3" indent="-317500" algn="l">
              <a:spcBef>
                <a:spcPts val="0"/>
              </a:spcBef>
              <a:spcAft>
                <a:spcPts val="0"/>
              </a:spcAft>
              <a:buSzPts val="1400"/>
              <a:buChar char="●"/>
              <a:defRPr/>
            </a:lvl4pPr>
            <a:lvl5pPr marL="2286000" lvl="4" indent="-317500" algn="l">
              <a:spcBef>
                <a:spcPts val="0"/>
              </a:spcBef>
              <a:spcAft>
                <a:spcPts val="0"/>
              </a:spcAft>
              <a:buSzPts val="1400"/>
              <a:buChar char="○"/>
              <a:defRPr/>
            </a:lvl5pPr>
            <a:lvl6pPr marL="2743200" lvl="5" indent="-317500" algn="l">
              <a:spcBef>
                <a:spcPts val="0"/>
              </a:spcBef>
              <a:spcAft>
                <a:spcPts val="0"/>
              </a:spcAft>
              <a:buSzPts val="1400"/>
              <a:buChar char="■"/>
              <a:defRPr/>
            </a:lvl6pPr>
            <a:lvl7pPr marL="3200400" lvl="6" indent="-317500" algn="l">
              <a:spcBef>
                <a:spcPts val="0"/>
              </a:spcBef>
              <a:spcAft>
                <a:spcPts val="0"/>
              </a:spcAft>
              <a:buSzPts val="1400"/>
              <a:buChar char="●"/>
              <a:defRPr/>
            </a:lvl7pPr>
            <a:lvl8pPr marL="3657600" lvl="7" indent="-317500" algn="l">
              <a:spcBef>
                <a:spcPts val="0"/>
              </a:spcBef>
              <a:spcAft>
                <a:spcPts val="0"/>
              </a:spcAft>
              <a:buSzPts val="1400"/>
              <a:buChar char="○"/>
              <a:defRPr/>
            </a:lvl8pPr>
            <a:lvl9pPr marL="4114800" lvl="8" indent="-317500" algn="l">
              <a:spcBef>
                <a:spcPts val="0"/>
              </a:spcBef>
              <a:spcAft>
                <a:spcPts val="0"/>
              </a:spcAft>
              <a:buSzPts val="1400"/>
              <a:buChar char="■"/>
              <a:defRPr/>
            </a:lvl9pPr>
          </a:lstStyle>
          <a:p>
            <a:endParaRPr/>
          </a:p>
        </p:txBody>
      </p:sp>
      <p:sp>
        <p:nvSpPr>
          <p:cNvPr id="42" name="Google Shape;42;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1pPr>
            <a:lvl2pPr marL="0" marR="0" lvl="1"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2pPr>
            <a:lvl3pPr marL="0" marR="0" lvl="2"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3pPr>
            <a:lvl4pPr marL="0" marR="0" lvl="3"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4pPr>
            <a:lvl5pPr marL="0" marR="0" lvl="4"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5pPr>
            <a:lvl6pPr marL="0" marR="0" lvl="5"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6pPr>
            <a:lvl7pPr marL="0" marR="0" lvl="6"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7pPr>
            <a:lvl8pPr marL="0" marR="0" lvl="7"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8pPr>
            <a:lvl9pPr marL="0" marR="0" lvl="8"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18"/>
          <p:cNvSpPr txBox="1">
            <a:spLocks noGrp="1"/>
          </p:cNvSpPr>
          <p:nvPr>
            <p:ph type="title"/>
          </p:nvPr>
        </p:nvSpPr>
        <p:spPr>
          <a:xfrm>
            <a:off x="508001" y="457200"/>
            <a:ext cx="6447501" cy="9906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2700"/>
              <a:buFont typeface="Trebuchet MS"/>
              <a:buNone/>
              <a:defRPr sz="27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8"/>
          <p:cNvSpPr txBox="1">
            <a:spLocks noGrp="1"/>
          </p:cNvSpPr>
          <p:nvPr>
            <p:ph type="body" idx="1"/>
          </p:nvPr>
        </p:nvSpPr>
        <p:spPr>
          <a:xfrm>
            <a:off x="508001" y="1620442"/>
            <a:ext cx="6447501" cy="2910580"/>
          </a:xfrm>
          <a:prstGeom prst="rect">
            <a:avLst/>
          </a:prstGeom>
          <a:noFill/>
          <a:ln>
            <a:noFill/>
          </a:ln>
        </p:spPr>
        <p:txBody>
          <a:bodyPr spcFirstLastPara="1" wrap="square" lIns="91425" tIns="45700" rIns="91425" bIns="45700" anchor="t"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46" name="Google Shape;46;p18"/>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508001" y="2025651"/>
            <a:ext cx="6447501" cy="13699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000"/>
              <a:buFont typeface="Trebuchet MS"/>
              <a:buNone/>
              <a:defRPr sz="3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9"/>
          <p:cNvSpPr txBox="1">
            <a:spLocks noGrp="1"/>
          </p:cNvSpPr>
          <p:nvPr>
            <p:ph type="body" idx="1"/>
          </p:nvPr>
        </p:nvSpPr>
        <p:spPr>
          <a:xfrm>
            <a:off x="508001" y="3395586"/>
            <a:ext cx="6447501" cy="645300"/>
          </a:xfrm>
          <a:prstGeom prst="rect">
            <a:avLst/>
          </a:prstGeom>
          <a:noFill/>
          <a:ln>
            <a:noFill/>
          </a:ln>
        </p:spPr>
        <p:txBody>
          <a:bodyPr spcFirstLastPara="1" wrap="square" lIns="91425" tIns="45700" rIns="91425" bIns="45700" anchor="t" anchorCtr="0">
            <a:normAutofit/>
          </a:bodyPr>
          <a:lstStyle>
            <a:lvl1pPr marL="457200" lvl="0" indent="-228600" algn="l">
              <a:spcBef>
                <a:spcPts val="750"/>
              </a:spcBef>
              <a:spcAft>
                <a:spcPts val="0"/>
              </a:spcAft>
              <a:buSzPts val="1200"/>
              <a:buNone/>
              <a:defRPr sz="1500">
                <a:solidFill>
                  <a:srgbClr val="7F7F7F"/>
                </a:solidFill>
              </a:defRPr>
            </a:lvl1pPr>
            <a:lvl2pPr marL="914400" lvl="1" indent="-228600" algn="l">
              <a:spcBef>
                <a:spcPts val="750"/>
              </a:spcBef>
              <a:spcAft>
                <a:spcPts val="0"/>
              </a:spcAft>
              <a:buSzPts val="1080"/>
              <a:buNone/>
              <a:defRPr sz="1350">
                <a:solidFill>
                  <a:srgbClr val="888888"/>
                </a:solidFill>
              </a:defRPr>
            </a:lvl2pPr>
            <a:lvl3pPr marL="1371600" lvl="2" indent="-228600" algn="l">
              <a:spcBef>
                <a:spcPts val="750"/>
              </a:spcBef>
              <a:spcAft>
                <a:spcPts val="0"/>
              </a:spcAft>
              <a:buSzPts val="960"/>
              <a:buNone/>
              <a:defRPr sz="1200">
                <a:solidFill>
                  <a:srgbClr val="888888"/>
                </a:solidFill>
              </a:defRPr>
            </a:lvl3pPr>
            <a:lvl4pPr marL="1828800" lvl="3" indent="-228600" algn="l">
              <a:spcBef>
                <a:spcPts val="750"/>
              </a:spcBef>
              <a:spcAft>
                <a:spcPts val="0"/>
              </a:spcAft>
              <a:buSzPts val="840"/>
              <a:buNone/>
              <a:defRPr sz="1050">
                <a:solidFill>
                  <a:srgbClr val="888888"/>
                </a:solidFill>
              </a:defRPr>
            </a:lvl4pPr>
            <a:lvl5pPr marL="2286000" lvl="4" indent="-228600" algn="l">
              <a:spcBef>
                <a:spcPts val="750"/>
              </a:spcBef>
              <a:spcAft>
                <a:spcPts val="0"/>
              </a:spcAft>
              <a:buSzPts val="840"/>
              <a:buNone/>
              <a:defRPr sz="1050">
                <a:solidFill>
                  <a:srgbClr val="888888"/>
                </a:solidFill>
              </a:defRPr>
            </a:lvl5pPr>
            <a:lvl6pPr marL="2743200" lvl="5" indent="-228600" algn="l">
              <a:spcBef>
                <a:spcPts val="750"/>
              </a:spcBef>
              <a:spcAft>
                <a:spcPts val="0"/>
              </a:spcAft>
              <a:buSzPts val="840"/>
              <a:buNone/>
              <a:defRPr sz="1050">
                <a:solidFill>
                  <a:srgbClr val="888888"/>
                </a:solidFill>
              </a:defRPr>
            </a:lvl6pPr>
            <a:lvl7pPr marL="3200400" lvl="6" indent="-228600" algn="l">
              <a:spcBef>
                <a:spcPts val="750"/>
              </a:spcBef>
              <a:spcAft>
                <a:spcPts val="0"/>
              </a:spcAft>
              <a:buSzPts val="840"/>
              <a:buNone/>
              <a:defRPr sz="1050">
                <a:solidFill>
                  <a:srgbClr val="888888"/>
                </a:solidFill>
              </a:defRPr>
            </a:lvl7pPr>
            <a:lvl8pPr marL="3657600" lvl="7" indent="-228600" algn="l">
              <a:spcBef>
                <a:spcPts val="750"/>
              </a:spcBef>
              <a:spcAft>
                <a:spcPts val="0"/>
              </a:spcAft>
              <a:buSzPts val="840"/>
              <a:buNone/>
              <a:defRPr sz="1050">
                <a:solidFill>
                  <a:srgbClr val="888888"/>
                </a:solidFill>
              </a:defRPr>
            </a:lvl8pPr>
            <a:lvl9pPr marL="4114800" lvl="8" indent="-228600" algn="l">
              <a:spcBef>
                <a:spcPts val="750"/>
              </a:spcBef>
              <a:spcAft>
                <a:spcPts val="0"/>
              </a:spcAft>
              <a:buSzPts val="840"/>
              <a:buNone/>
              <a:defRPr sz="1050">
                <a:solidFill>
                  <a:srgbClr val="888888"/>
                </a:solidFill>
              </a:defRPr>
            </a:lvl9pPr>
          </a:lstStyle>
          <a:p>
            <a:endParaRPr/>
          </a:p>
        </p:txBody>
      </p:sp>
      <p:sp>
        <p:nvSpPr>
          <p:cNvPr id="52" name="Google Shape;52;p19"/>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9"/>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20"/>
          <p:cNvSpPr txBox="1">
            <a:spLocks noGrp="1"/>
          </p:cNvSpPr>
          <p:nvPr>
            <p:ph type="title"/>
          </p:nvPr>
        </p:nvSpPr>
        <p:spPr>
          <a:xfrm>
            <a:off x="508001" y="457200"/>
            <a:ext cx="6447501" cy="9906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body" idx="1"/>
          </p:nvPr>
        </p:nvSpPr>
        <p:spPr>
          <a:xfrm>
            <a:off x="508001" y="1620442"/>
            <a:ext cx="3138026" cy="2910579"/>
          </a:xfrm>
          <a:prstGeom prst="rect">
            <a:avLst/>
          </a:prstGeom>
          <a:noFill/>
          <a:ln>
            <a:noFill/>
          </a:ln>
        </p:spPr>
        <p:txBody>
          <a:bodyPr spcFirstLastPara="1" wrap="square" lIns="91425" tIns="45700" rIns="91425" bIns="45700" anchor="t"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58" name="Google Shape;58;p20"/>
          <p:cNvSpPr txBox="1">
            <a:spLocks noGrp="1"/>
          </p:cNvSpPr>
          <p:nvPr>
            <p:ph type="body" idx="2"/>
          </p:nvPr>
        </p:nvSpPr>
        <p:spPr>
          <a:xfrm>
            <a:off x="3817477" y="1620442"/>
            <a:ext cx="3138026" cy="2910580"/>
          </a:xfrm>
          <a:prstGeom prst="rect">
            <a:avLst/>
          </a:prstGeom>
          <a:noFill/>
          <a:ln>
            <a:noFill/>
          </a:ln>
        </p:spPr>
        <p:txBody>
          <a:bodyPr spcFirstLastPara="1" wrap="square" lIns="91425" tIns="45700" rIns="91425" bIns="45700" anchor="t"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59" name="Google Shape;59;p20"/>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0"/>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21"/>
          <p:cNvSpPr txBox="1">
            <a:spLocks noGrp="1"/>
          </p:cNvSpPr>
          <p:nvPr>
            <p:ph type="title"/>
          </p:nvPr>
        </p:nvSpPr>
        <p:spPr>
          <a:xfrm>
            <a:off x="508001" y="457200"/>
            <a:ext cx="6447501" cy="9906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27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body" idx="1"/>
          </p:nvPr>
        </p:nvSpPr>
        <p:spPr>
          <a:xfrm>
            <a:off x="506809" y="1620737"/>
            <a:ext cx="3139217" cy="432197"/>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440"/>
              <a:buNone/>
              <a:defRPr sz="1800" b="0"/>
            </a:lvl1pPr>
            <a:lvl2pPr marL="914400" lvl="1" indent="-228600" algn="l">
              <a:spcBef>
                <a:spcPts val="750"/>
              </a:spcBef>
              <a:spcAft>
                <a:spcPts val="0"/>
              </a:spcAft>
              <a:buSzPts val="1200"/>
              <a:buNone/>
              <a:defRPr sz="1500" b="1"/>
            </a:lvl2pPr>
            <a:lvl3pPr marL="1371600" lvl="2" indent="-228600" algn="l">
              <a:spcBef>
                <a:spcPts val="750"/>
              </a:spcBef>
              <a:spcAft>
                <a:spcPts val="0"/>
              </a:spcAft>
              <a:buSzPts val="1080"/>
              <a:buNone/>
              <a:defRPr sz="1350" b="1"/>
            </a:lvl3pPr>
            <a:lvl4pPr marL="1828800" lvl="3" indent="-228600" algn="l">
              <a:spcBef>
                <a:spcPts val="750"/>
              </a:spcBef>
              <a:spcAft>
                <a:spcPts val="0"/>
              </a:spcAft>
              <a:buSzPts val="960"/>
              <a:buNone/>
              <a:defRPr sz="1200" b="1"/>
            </a:lvl4pPr>
            <a:lvl5pPr marL="2286000" lvl="4" indent="-228600" algn="l">
              <a:spcBef>
                <a:spcPts val="750"/>
              </a:spcBef>
              <a:spcAft>
                <a:spcPts val="0"/>
              </a:spcAft>
              <a:buSzPts val="960"/>
              <a:buNone/>
              <a:defRPr sz="1200" b="1"/>
            </a:lvl5pPr>
            <a:lvl6pPr marL="2743200" lvl="5" indent="-228600" algn="l">
              <a:spcBef>
                <a:spcPts val="750"/>
              </a:spcBef>
              <a:spcAft>
                <a:spcPts val="0"/>
              </a:spcAft>
              <a:buSzPts val="960"/>
              <a:buNone/>
              <a:defRPr sz="1200" b="1"/>
            </a:lvl6pPr>
            <a:lvl7pPr marL="3200400" lvl="6" indent="-228600" algn="l">
              <a:spcBef>
                <a:spcPts val="750"/>
              </a:spcBef>
              <a:spcAft>
                <a:spcPts val="0"/>
              </a:spcAft>
              <a:buSzPts val="960"/>
              <a:buNone/>
              <a:defRPr sz="1200" b="1"/>
            </a:lvl7pPr>
            <a:lvl8pPr marL="3657600" lvl="7" indent="-228600" algn="l">
              <a:spcBef>
                <a:spcPts val="750"/>
              </a:spcBef>
              <a:spcAft>
                <a:spcPts val="0"/>
              </a:spcAft>
              <a:buSzPts val="960"/>
              <a:buNone/>
              <a:defRPr sz="1200" b="1"/>
            </a:lvl8pPr>
            <a:lvl9pPr marL="4114800" lvl="8" indent="-228600" algn="l">
              <a:spcBef>
                <a:spcPts val="750"/>
              </a:spcBef>
              <a:spcAft>
                <a:spcPts val="0"/>
              </a:spcAft>
              <a:buSzPts val="960"/>
              <a:buNone/>
              <a:defRPr sz="1200" b="1"/>
            </a:lvl9pPr>
          </a:lstStyle>
          <a:p>
            <a:endParaRPr/>
          </a:p>
        </p:txBody>
      </p:sp>
      <p:sp>
        <p:nvSpPr>
          <p:cNvPr id="65" name="Google Shape;65;p21"/>
          <p:cNvSpPr txBox="1">
            <a:spLocks noGrp="1"/>
          </p:cNvSpPr>
          <p:nvPr>
            <p:ph type="body" idx="2"/>
          </p:nvPr>
        </p:nvSpPr>
        <p:spPr>
          <a:xfrm>
            <a:off x="506809" y="2052934"/>
            <a:ext cx="3139217" cy="2478088"/>
          </a:xfrm>
          <a:prstGeom prst="rect">
            <a:avLst/>
          </a:prstGeom>
          <a:noFill/>
          <a:ln>
            <a:noFill/>
          </a:ln>
        </p:spPr>
        <p:txBody>
          <a:bodyPr spcFirstLastPara="1" wrap="square" lIns="91425" tIns="45700" rIns="91425" bIns="45700" anchor="t"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66" name="Google Shape;66;p21"/>
          <p:cNvSpPr txBox="1">
            <a:spLocks noGrp="1"/>
          </p:cNvSpPr>
          <p:nvPr>
            <p:ph type="body" idx="3"/>
          </p:nvPr>
        </p:nvSpPr>
        <p:spPr>
          <a:xfrm>
            <a:off x="3816287" y="1620737"/>
            <a:ext cx="3139214" cy="432197"/>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440"/>
              <a:buNone/>
              <a:defRPr sz="1800" b="0"/>
            </a:lvl1pPr>
            <a:lvl2pPr marL="914400" lvl="1" indent="-228600" algn="l">
              <a:spcBef>
                <a:spcPts val="750"/>
              </a:spcBef>
              <a:spcAft>
                <a:spcPts val="0"/>
              </a:spcAft>
              <a:buSzPts val="1200"/>
              <a:buNone/>
              <a:defRPr sz="1500" b="1"/>
            </a:lvl2pPr>
            <a:lvl3pPr marL="1371600" lvl="2" indent="-228600" algn="l">
              <a:spcBef>
                <a:spcPts val="750"/>
              </a:spcBef>
              <a:spcAft>
                <a:spcPts val="0"/>
              </a:spcAft>
              <a:buSzPts val="1080"/>
              <a:buNone/>
              <a:defRPr sz="1350" b="1"/>
            </a:lvl3pPr>
            <a:lvl4pPr marL="1828800" lvl="3" indent="-228600" algn="l">
              <a:spcBef>
                <a:spcPts val="750"/>
              </a:spcBef>
              <a:spcAft>
                <a:spcPts val="0"/>
              </a:spcAft>
              <a:buSzPts val="960"/>
              <a:buNone/>
              <a:defRPr sz="1200" b="1"/>
            </a:lvl4pPr>
            <a:lvl5pPr marL="2286000" lvl="4" indent="-228600" algn="l">
              <a:spcBef>
                <a:spcPts val="750"/>
              </a:spcBef>
              <a:spcAft>
                <a:spcPts val="0"/>
              </a:spcAft>
              <a:buSzPts val="960"/>
              <a:buNone/>
              <a:defRPr sz="1200" b="1"/>
            </a:lvl5pPr>
            <a:lvl6pPr marL="2743200" lvl="5" indent="-228600" algn="l">
              <a:spcBef>
                <a:spcPts val="750"/>
              </a:spcBef>
              <a:spcAft>
                <a:spcPts val="0"/>
              </a:spcAft>
              <a:buSzPts val="960"/>
              <a:buNone/>
              <a:defRPr sz="1200" b="1"/>
            </a:lvl6pPr>
            <a:lvl7pPr marL="3200400" lvl="6" indent="-228600" algn="l">
              <a:spcBef>
                <a:spcPts val="750"/>
              </a:spcBef>
              <a:spcAft>
                <a:spcPts val="0"/>
              </a:spcAft>
              <a:buSzPts val="960"/>
              <a:buNone/>
              <a:defRPr sz="1200" b="1"/>
            </a:lvl7pPr>
            <a:lvl8pPr marL="3657600" lvl="7" indent="-228600" algn="l">
              <a:spcBef>
                <a:spcPts val="750"/>
              </a:spcBef>
              <a:spcAft>
                <a:spcPts val="0"/>
              </a:spcAft>
              <a:buSzPts val="960"/>
              <a:buNone/>
              <a:defRPr sz="1200" b="1"/>
            </a:lvl8pPr>
            <a:lvl9pPr marL="4114800" lvl="8" indent="-228600" algn="l">
              <a:spcBef>
                <a:spcPts val="750"/>
              </a:spcBef>
              <a:spcAft>
                <a:spcPts val="0"/>
              </a:spcAft>
              <a:buSzPts val="960"/>
              <a:buNone/>
              <a:defRPr sz="1200" b="1"/>
            </a:lvl9pPr>
          </a:lstStyle>
          <a:p>
            <a:endParaRPr/>
          </a:p>
        </p:txBody>
      </p:sp>
      <p:sp>
        <p:nvSpPr>
          <p:cNvPr id="67" name="Google Shape;67;p21"/>
          <p:cNvSpPr txBox="1">
            <a:spLocks noGrp="1"/>
          </p:cNvSpPr>
          <p:nvPr>
            <p:ph type="body" idx="4"/>
          </p:nvPr>
        </p:nvSpPr>
        <p:spPr>
          <a:xfrm>
            <a:off x="3816288" y="2052934"/>
            <a:ext cx="3139213" cy="2478088"/>
          </a:xfrm>
          <a:prstGeom prst="rect">
            <a:avLst/>
          </a:prstGeom>
          <a:noFill/>
          <a:ln>
            <a:noFill/>
          </a:ln>
        </p:spPr>
        <p:txBody>
          <a:bodyPr spcFirstLastPara="1" wrap="square" lIns="91425" tIns="45700" rIns="91425" bIns="45700" anchor="t"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68" name="Google Shape;68;p21"/>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1"/>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22"/>
          <p:cNvSpPr txBox="1">
            <a:spLocks noGrp="1"/>
          </p:cNvSpPr>
          <p:nvPr>
            <p:ph type="title"/>
          </p:nvPr>
        </p:nvSpPr>
        <p:spPr>
          <a:xfrm>
            <a:off x="508001" y="457200"/>
            <a:ext cx="6447501" cy="9906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2"/>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2"/>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23"/>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24"/>
          <p:cNvSpPr txBox="1">
            <a:spLocks noGrp="1"/>
          </p:cNvSpPr>
          <p:nvPr>
            <p:ph type="title"/>
          </p:nvPr>
        </p:nvSpPr>
        <p:spPr>
          <a:xfrm>
            <a:off x="508001" y="1123953"/>
            <a:ext cx="2890896" cy="9588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1500"/>
              <a:buFont typeface="Trebuchet MS"/>
              <a:buNone/>
              <a:defRPr sz="15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body" idx="1"/>
          </p:nvPr>
        </p:nvSpPr>
        <p:spPr>
          <a:xfrm>
            <a:off x="3570346" y="386193"/>
            <a:ext cx="3385156" cy="4144828"/>
          </a:xfrm>
          <a:prstGeom prst="rect">
            <a:avLst/>
          </a:prstGeom>
          <a:noFill/>
          <a:ln>
            <a:noFill/>
          </a:ln>
        </p:spPr>
        <p:txBody>
          <a:bodyPr spcFirstLastPara="1" wrap="square" lIns="91425" tIns="45700" rIns="91425" bIns="45700" anchor="t"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83" name="Google Shape;83;p24"/>
          <p:cNvSpPr txBox="1">
            <a:spLocks noGrp="1"/>
          </p:cNvSpPr>
          <p:nvPr>
            <p:ph type="body" idx="2"/>
          </p:nvPr>
        </p:nvSpPr>
        <p:spPr>
          <a:xfrm>
            <a:off x="508001" y="2082802"/>
            <a:ext cx="2890896" cy="1938337"/>
          </a:xfrm>
          <a:prstGeom prst="rect">
            <a:avLst/>
          </a:prstGeom>
          <a:noFill/>
          <a:ln>
            <a:noFill/>
          </a:ln>
        </p:spPr>
        <p:txBody>
          <a:bodyPr spcFirstLastPara="1" wrap="square" lIns="91425" tIns="45700" rIns="91425" bIns="45700" anchor="t" anchorCtr="0">
            <a:normAutofit/>
          </a:bodyPr>
          <a:lstStyle>
            <a:lvl1pPr marL="457200" lvl="0" indent="-228600" algn="l">
              <a:spcBef>
                <a:spcPts val="750"/>
              </a:spcBef>
              <a:spcAft>
                <a:spcPts val="0"/>
              </a:spcAft>
              <a:buSzPts val="840"/>
              <a:buNone/>
              <a:defRPr sz="1050"/>
            </a:lvl1pPr>
            <a:lvl2pPr marL="914400" lvl="1" indent="-228600" algn="l">
              <a:spcBef>
                <a:spcPts val="750"/>
              </a:spcBef>
              <a:spcAft>
                <a:spcPts val="0"/>
              </a:spcAft>
              <a:buSzPts val="840"/>
              <a:buNone/>
              <a:defRPr sz="1050"/>
            </a:lvl2pPr>
            <a:lvl3pPr marL="1371600" lvl="2" indent="-228600" algn="l">
              <a:spcBef>
                <a:spcPts val="750"/>
              </a:spcBef>
              <a:spcAft>
                <a:spcPts val="0"/>
              </a:spcAft>
              <a:buSzPts val="720"/>
              <a:buNone/>
              <a:defRPr sz="900"/>
            </a:lvl3pPr>
            <a:lvl4pPr marL="1828800" lvl="3" indent="-228600" algn="l">
              <a:spcBef>
                <a:spcPts val="750"/>
              </a:spcBef>
              <a:spcAft>
                <a:spcPts val="0"/>
              </a:spcAft>
              <a:buSzPts val="600"/>
              <a:buNone/>
              <a:defRPr sz="750"/>
            </a:lvl4pPr>
            <a:lvl5pPr marL="2286000" lvl="4" indent="-228600" algn="l">
              <a:spcBef>
                <a:spcPts val="750"/>
              </a:spcBef>
              <a:spcAft>
                <a:spcPts val="0"/>
              </a:spcAft>
              <a:buSzPts val="600"/>
              <a:buNone/>
              <a:defRPr sz="750"/>
            </a:lvl5pPr>
            <a:lvl6pPr marL="2743200" lvl="5" indent="-228600" algn="l">
              <a:spcBef>
                <a:spcPts val="750"/>
              </a:spcBef>
              <a:spcAft>
                <a:spcPts val="0"/>
              </a:spcAft>
              <a:buSzPts val="600"/>
              <a:buNone/>
              <a:defRPr sz="750"/>
            </a:lvl6pPr>
            <a:lvl7pPr marL="3200400" lvl="6" indent="-228600" algn="l">
              <a:spcBef>
                <a:spcPts val="750"/>
              </a:spcBef>
              <a:spcAft>
                <a:spcPts val="0"/>
              </a:spcAft>
              <a:buSzPts val="600"/>
              <a:buNone/>
              <a:defRPr sz="750"/>
            </a:lvl7pPr>
            <a:lvl8pPr marL="3657600" lvl="7" indent="-228600" algn="l">
              <a:spcBef>
                <a:spcPts val="750"/>
              </a:spcBef>
              <a:spcAft>
                <a:spcPts val="0"/>
              </a:spcAft>
              <a:buSzPts val="600"/>
              <a:buNone/>
              <a:defRPr sz="750"/>
            </a:lvl8pPr>
            <a:lvl9pPr marL="4114800" lvl="8" indent="-228600" algn="l">
              <a:spcBef>
                <a:spcPts val="750"/>
              </a:spcBef>
              <a:spcAft>
                <a:spcPts val="0"/>
              </a:spcAft>
              <a:buSzPts val="600"/>
              <a:buNone/>
              <a:defRPr sz="750"/>
            </a:lvl9pPr>
          </a:lstStyle>
          <a:p>
            <a:endParaRPr/>
          </a:p>
        </p:txBody>
      </p:sp>
      <p:sp>
        <p:nvSpPr>
          <p:cNvPr id="84" name="Google Shape;84;p24"/>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4"/>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4"/>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5"/>
          <p:cNvGrpSpPr/>
          <p:nvPr/>
        </p:nvGrpSpPr>
        <p:grpSpPr>
          <a:xfrm>
            <a:off x="0" y="-6350"/>
            <a:ext cx="9144000" cy="5149850"/>
            <a:chOff x="0" y="-8467"/>
            <a:chExt cx="12192000" cy="6866467"/>
          </a:xfrm>
        </p:grpSpPr>
        <p:cxnSp>
          <p:nvCxnSpPr>
            <p:cNvPr id="7" name="Google Shape;7;p15"/>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8" name="Google Shape;8;p15"/>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9" name="Google Shape;9;p15"/>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15"/>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5"/>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5"/>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Google Shape;13;p15"/>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Google Shape;14;p15"/>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15"/>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5"/>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15"/>
          <p:cNvSpPr txBox="1">
            <a:spLocks noGrp="1"/>
          </p:cNvSpPr>
          <p:nvPr>
            <p:ph type="title"/>
          </p:nvPr>
        </p:nvSpPr>
        <p:spPr>
          <a:xfrm>
            <a:off x="508001" y="457200"/>
            <a:ext cx="6447501" cy="9906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2700"/>
              <a:buFont typeface="Trebuchet MS"/>
              <a:buNone/>
              <a:defRPr sz="27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15"/>
          <p:cNvSpPr txBox="1">
            <a:spLocks noGrp="1"/>
          </p:cNvSpPr>
          <p:nvPr>
            <p:ph type="body" idx="1"/>
          </p:nvPr>
        </p:nvSpPr>
        <p:spPr>
          <a:xfrm>
            <a:off x="508001" y="1620442"/>
            <a:ext cx="6447501" cy="2910580"/>
          </a:xfrm>
          <a:prstGeom prst="rect">
            <a:avLst/>
          </a:prstGeom>
          <a:noFill/>
          <a:ln>
            <a:noFill/>
          </a:ln>
        </p:spPr>
        <p:txBody>
          <a:bodyPr spcFirstLastPara="1" wrap="square" lIns="91425" tIns="45700" rIns="91425" bIns="45700" anchor="t" anchorCtr="0">
            <a:normAutofit/>
          </a:bodyPr>
          <a:lstStyle>
            <a:lvl1pPr marL="457200" marR="0" lvl="0" indent="-297180" algn="l" rtl="0">
              <a:spcBef>
                <a:spcPts val="750"/>
              </a:spcBef>
              <a:spcAft>
                <a:spcPts val="0"/>
              </a:spcAft>
              <a:buClr>
                <a:schemeClr val="accent1"/>
              </a:buClr>
              <a:buSzPts val="1080"/>
              <a:buFont typeface="Noto Sans Symbols"/>
              <a:buChar char="►"/>
              <a:defRPr sz="1350" b="0" i="0" u="none" strike="noStrike" cap="none">
                <a:solidFill>
                  <a:srgbClr val="3F3F3F"/>
                </a:solidFill>
                <a:latin typeface="Trebuchet MS"/>
                <a:ea typeface="Trebuchet MS"/>
                <a:cs typeface="Trebuchet MS"/>
                <a:sym typeface="Trebuchet MS"/>
              </a:defRPr>
            </a:lvl1pPr>
            <a:lvl2pPr marL="914400" marR="0" lvl="1" indent="-289560" algn="l" rtl="0">
              <a:spcBef>
                <a:spcPts val="75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81939" algn="l" rtl="0">
              <a:spcBef>
                <a:spcPts val="750"/>
              </a:spcBef>
              <a:spcAft>
                <a:spcPts val="0"/>
              </a:spcAft>
              <a:buClr>
                <a:schemeClr val="accent1"/>
              </a:buClr>
              <a:buSzPts val="840"/>
              <a:buFont typeface="Noto Sans Symbols"/>
              <a:buChar char="►"/>
              <a:defRPr sz="1050" b="0" i="0" u="none" strike="noStrike" cap="none">
                <a:solidFill>
                  <a:srgbClr val="3F3F3F"/>
                </a:solidFill>
                <a:latin typeface="Trebuchet MS"/>
                <a:ea typeface="Trebuchet MS"/>
                <a:cs typeface="Trebuchet MS"/>
                <a:sym typeface="Trebuchet MS"/>
              </a:defRPr>
            </a:lvl3pPr>
            <a:lvl4pPr marL="1828800" marR="0" lvl="3" indent="-274319" algn="l" rtl="0">
              <a:spcBef>
                <a:spcPts val="750"/>
              </a:spcBef>
              <a:spcAft>
                <a:spcPts val="0"/>
              </a:spcAft>
              <a:buClr>
                <a:schemeClr val="accent1"/>
              </a:buClr>
              <a:buSzPts val="72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4320" algn="l" rtl="0">
              <a:spcBef>
                <a:spcPts val="750"/>
              </a:spcBef>
              <a:spcAft>
                <a:spcPts val="0"/>
              </a:spcAft>
              <a:buClr>
                <a:schemeClr val="accent1"/>
              </a:buClr>
              <a:buSzPts val="72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4320" algn="l" rtl="0">
              <a:spcBef>
                <a:spcPts val="750"/>
              </a:spcBef>
              <a:spcAft>
                <a:spcPts val="0"/>
              </a:spcAft>
              <a:buClr>
                <a:schemeClr val="accent1"/>
              </a:buClr>
              <a:buSzPts val="72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4320" algn="l" rtl="0">
              <a:spcBef>
                <a:spcPts val="750"/>
              </a:spcBef>
              <a:spcAft>
                <a:spcPts val="0"/>
              </a:spcAft>
              <a:buClr>
                <a:schemeClr val="accent1"/>
              </a:buClr>
              <a:buSzPts val="72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4320" algn="l" rtl="0">
              <a:spcBef>
                <a:spcPts val="750"/>
              </a:spcBef>
              <a:spcAft>
                <a:spcPts val="0"/>
              </a:spcAft>
              <a:buClr>
                <a:schemeClr val="accent1"/>
              </a:buClr>
              <a:buSzPts val="72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4320" algn="l" rtl="0">
              <a:spcBef>
                <a:spcPts val="750"/>
              </a:spcBef>
              <a:spcAft>
                <a:spcPts val="0"/>
              </a:spcAft>
              <a:buClr>
                <a:schemeClr val="accent1"/>
              </a:buClr>
              <a:buSzPts val="72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5"/>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675"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5"/>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75"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15"/>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1pPr>
            <a:lvl2pPr marL="0" marR="0" lvl="1" indent="0" algn="r" rtl="0">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2pPr>
            <a:lvl3pPr marL="0" marR="0" lvl="2" indent="0" algn="r" rtl="0">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3pPr>
            <a:lvl4pPr marL="0" marR="0" lvl="3" indent="0" algn="r" rtl="0">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4pPr>
            <a:lvl5pPr marL="0" marR="0" lvl="4" indent="0" algn="r" rtl="0">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5pPr>
            <a:lvl6pPr marL="0" marR="0" lvl="5" indent="0" algn="r" rtl="0">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6pPr>
            <a:lvl7pPr marL="0" marR="0" lvl="6" indent="0" algn="r" rtl="0">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7pPr>
            <a:lvl8pPr marL="0" marR="0" lvl="7" indent="0" algn="r" rtl="0">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8pPr>
            <a:lvl9pPr marL="0" marR="0" lvl="8" indent="0" algn="r" rtl="0">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wamc.org/post/jesse-feiler-smart-homes-smart-citie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svk.se/aktorsportalen/elmarknad/kraftsystemdata/elstatistik/" TargetMode="External"/><Relationship Id="rId3" Type="http://schemas.openxmlformats.org/officeDocument/2006/relationships/hyperlink" Target="https://www.nordpoolgroup.com/Market-data1/Dayahead/Area-Prices/ALL1/Hourly/?view=chart" TargetMode="External"/><Relationship Id="rId7" Type="http://schemas.openxmlformats.org/officeDocument/2006/relationships/hyperlink" Target="https://engineering.electrical-equipment.org/energy-efficiency-building/3-strategies-to-reduce-peak-demand-at-industrial-sites.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irena.org/-/media/Files/IRENA/Agency/Publication/2019/Dec/IRENA_Demand-side_flexibility_2019.pdf" TargetMode="External"/><Relationship Id="rId5" Type="http://schemas.openxmlformats.org/officeDocument/2006/relationships/hyperlink" Target="https://core.ac.uk/download/pdf/268562866.pdf" TargetMode="External"/><Relationship Id="rId4" Type="http://schemas.openxmlformats.org/officeDocument/2006/relationships/hyperlink" Target="https://www.researchgate.net/figure/Daily-load-profile-of-Universiti-Teknologi-PETRONAS-UTP-microgrid_fig2_335234365"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p1"/>
          <p:cNvSpPr/>
          <p:nvPr/>
        </p:nvSpPr>
        <p:spPr>
          <a:xfrm>
            <a:off x="0" y="0"/>
            <a:ext cx="9144000" cy="51498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48" name="Google Shape;148;p1"/>
          <p:cNvSpPr/>
          <p:nvPr/>
        </p:nvSpPr>
        <p:spPr>
          <a:xfrm rot="10800000">
            <a:off x="0" y="0"/>
            <a:ext cx="631947" cy="4249615"/>
          </a:xfrm>
          <a:prstGeom prst="triangle">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
          <p:cNvSpPr/>
          <p:nvPr/>
        </p:nvSpPr>
        <p:spPr>
          <a:xfrm>
            <a:off x="5803900" y="2863850"/>
            <a:ext cx="3337719" cy="2279650"/>
          </a:xfrm>
          <a:prstGeom prst="triangle">
            <a:avLst>
              <a:gd name="adj" fmla="val 100000"/>
            </a:avLst>
          </a:prstGeom>
          <a:solidFill>
            <a:schemeClr val="accent1">
              <a:alpha val="8784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
          <p:cNvSpPr/>
          <p:nvPr/>
        </p:nvSpPr>
        <p:spPr>
          <a:xfrm>
            <a:off x="7819230" y="0"/>
            <a:ext cx="1324770" cy="5143500"/>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chemeClr val="accent2"/>
          </a:solidFill>
          <a:ln>
            <a:noFill/>
          </a:ln>
        </p:spPr>
      </p:sp>
      <p:cxnSp>
        <p:nvCxnSpPr>
          <p:cNvPr id="151" name="Google Shape;151;p1"/>
          <p:cNvCxnSpPr/>
          <p:nvPr/>
        </p:nvCxnSpPr>
        <p:spPr>
          <a:xfrm>
            <a:off x="7600950" y="0"/>
            <a:ext cx="1295400" cy="5143500"/>
          </a:xfrm>
          <a:prstGeom prst="straightConnector1">
            <a:avLst/>
          </a:prstGeom>
          <a:noFill/>
          <a:ln w="15875" cap="sq" cmpd="sng">
            <a:solidFill>
              <a:schemeClr val="accent2"/>
            </a:solidFill>
            <a:prstDash val="solid"/>
            <a:bevel/>
            <a:headEnd type="none" w="sm" len="sm"/>
            <a:tailEnd type="none" w="sm" len="sm"/>
          </a:ln>
        </p:spPr>
      </p:cxnSp>
      <p:cxnSp>
        <p:nvCxnSpPr>
          <p:cNvPr id="152" name="Google Shape;152;p1"/>
          <p:cNvCxnSpPr/>
          <p:nvPr/>
        </p:nvCxnSpPr>
        <p:spPr>
          <a:xfrm flipH="1">
            <a:off x="5568950" y="2761059"/>
            <a:ext cx="3572668" cy="2382441"/>
          </a:xfrm>
          <a:prstGeom prst="straightConnector1">
            <a:avLst/>
          </a:prstGeom>
          <a:noFill/>
          <a:ln w="15875" cap="flat" cmpd="sng">
            <a:solidFill>
              <a:schemeClr val="accent1"/>
            </a:solidFill>
            <a:prstDash val="solid"/>
            <a:round/>
            <a:headEnd type="none" w="sm" len="sm"/>
            <a:tailEnd type="none" w="sm" len="sm"/>
          </a:ln>
        </p:spPr>
      </p:cxnSp>
      <p:sp>
        <p:nvSpPr>
          <p:cNvPr id="153" name="Google Shape;153;p1"/>
          <p:cNvSpPr txBox="1">
            <a:spLocks noGrp="1"/>
          </p:cNvSpPr>
          <p:nvPr>
            <p:ph type="subTitle" idx="1"/>
          </p:nvPr>
        </p:nvSpPr>
        <p:spPr>
          <a:xfrm>
            <a:off x="1130300" y="3038124"/>
            <a:ext cx="5825202" cy="822675"/>
          </a:xfrm>
          <a:prstGeom prst="rect">
            <a:avLst/>
          </a:prstGeom>
          <a:noFill/>
          <a:ln>
            <a:noFill/>
          </a:ln>
        </p:spPr>
        <p:txBody>
          <a:bodyPr spcFirstLastPara="1" wrap="square" lIns="91425" tIns="91425" rIns="91425" bIns="91425" anchor="t" anchorCtr="0">
            <a:normAutofit/>
          </a:bodyPr>
          <a:lstStyle/>
          <a:p>
            <a:pPr marL="0" lvl="0" indent="0" algn="r" rtl="0">
              <a:spcBef>
                <a:spcPts val="0"/>
              </a:spcBef>
              <a:spcAft>
                <a:spcPts val="0"/>
              </a:spcAft>
              <a:buSzPts val="1080"/>
              <a:buNone/>
            </a:pPr>
            <a:r>
              <a:rPr lang="en-US">
                <a:solidFill>
                  <a:srgbClr val="000000"/>
                </a:solidFill>
              </a:rPr>
              <a:t>Grupp 8: Sana Al-Jailawi, Isa Diamant, Tobias Gunneberg, Astrid Ortis  </a:t>
            </a:r>
            <a:endParaRPr>
              <a:solidFill>
                <a:srgbClr val="000000"/>
              </a:solidFill>
            </a:endParaRPr>
          </a:p>
        </p:txBody>
      </p:sp>
      <p:sp>
        <p:nvSpPr>
          <p:cNvPr id="154" name="Google Shape;154;p1"/>
          <p:cNvSpPr txBox="1">
            <a:spLocks noGrp="1"/>
          </p:cNvSpPr>
          <p:nvPr>
            <p:ph type="ctrTitle"/>
          </p:nvPr>
        </p:nvSpPr>
        <p:spPr>
          <a:xfrm>
            <a:off x="1130300" y="1047750"/>
            <a:ext cx="5825202" cy="1990377"/>
          </a:xfrm>
          <a:prstGeom prst="rect">
            <a:avLst/>
          </a:prstGeom>
          <a:noFill/>
          <a:ln>
            <a:noFill/>
          </a:ln>
        </p:spPr>
        <p:txBody>
          <a:bodyPr spcFirstLastPara="1" wrap="square" lIns="91425" tIns="91425" rIns="91425" bIns="91425" anchor="b" anchorCtr="0">
            <a:normAutofit/>
          </a:bodyPr>
          <a:lstStyle/>
          <a:p>
            <a:pPr marL="0" lvl="0" indent="0" algn="r" rtl="0">
              <a:spcBef>
                <a:spcPts val="0"/>
              </a:spcBef>
              <a:spcAft>
                <a:spcPts val="0"/>
              </a:spcAft>
              <a:buClr>
                <a:schemeClr val="accent1"/>
              </a:buClr>
              <a:buSzPts val="4000"/>
              <a:buFont typeface="Trebuchet MS"/>
              <a:buNone/>
            </a:pPr>
            <a:r>
              <a:rPr lang="en-US"/>
              <a:t>Flexsam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c00e1d102d_1_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71" name="Google Shape;371;gc00e1d102d_1_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372" name="Google Shape;372;gc00e1d102d_1_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73" name="Google Shape;373;gc00e1d102d_1_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374" name="Google Shape;374;gc00e1d102d_1_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75" name="Google Shape;375;gc00e1d102d_1_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grpSp>
        <p:nvGrpSpPr>
          <p:cNvPr id="376" name="Google Shape;376;gc00e1d102d_1_3"/>
          <p:cNvGrpSpPr/>
          <p:nvPr/>
        </p:nvGrpSpPr>
        <p:grpSpPr>
          <a:xfrm>
            <a:off x="0" y="-6350"/>
            <a:ext cx="9144100" cy="5149935"/>
            <a:chOff x="0" y="-8467"/>
            <a:chExt cx="12192133" cy="6866580"/>
          </a:xfrm>
        </p:grpSpPr>
        <p:cxnSp>
          <p:nvCxnSpPr>
            <p:cNvPr id="377" name="Google Shape;377;gc00e1d102d_1_3"/>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378" name="Google Shape;378;gc00e1d102d_1_3"/>
            <p:cNvCxnSpPr/>
            <p:nvPr/>
          </p:nvCxnSpPr>
          <p:spPr>
            <a:xfrm flipH="1">
              <a:off x="7425125" y="3681413"/>
              <a:ext cx="4763700" cy="3176700"/>
            </a:xfrm>
            <a:prstGeom prst="straightConnector1">
              <a:avLst/>
            </a:prstGeom>
            <a:noFill/>
            <a:ln w="9525" cap="flat" cmpd="sng">
              <a:solidFill>
                <a:srgbClr val="D8D8D8"/>
              </a:solidFill>
              <a:prstDash val="solid"/>
              <a:round/>
              <a:headEnd type="none" w="sm" len="sm"/>
              <a:tailEnd type="none" w="sm" len="sm"/>
            </a:ln>
          </p:spPr>
        </p:cxnSp>
        <p:sp>
          <p:nvSpPr>
            <p:cNvPr id="379" name="Google Shape;379;gc00e1d102d_1_3"/>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0"/>
              </a:schemeClr>
            </a:solidFill>
            <a:ln>
              <a:noFill/>
            </a:ln>
          </p:spPr>
        </p:sp>
        <p:sp>
          <p:nvSpPr>
            <p:cNvPr id="380" name="Google Shape;380;gc00e1d102d_1_3"/>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81" name="Google Shape;381;gc00e1d102d_1_3"/>
            <p:cNvSpPr/>
            <p:nvPr/>
          </p:nvSpPr>
          <p:spPr>
            <a:xfrm>
              <a:off x="8932333" y="3048000"/>
              <a:ext cx="3259800" cy="3810000"/>
            </a:xfrm>
            <a:prstGeom prst="triangle">
              <a:avLst>
                <a:gd name="adj" fmla="val 100000"/>
              </a:avLst>
            </a:prstGeom>
            <a:solidFill>
              <a:schemeClr val="accent2">
                <a:alpha val="717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gc00e1d102d_1_3"/>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0"/>
              </a:srgbClr>
            </a:solidFill>
            <a:ln>
              <a:noFill/>
            </a:ln>
          </p:spPr>
        </p:sp>
        <p:sp>
          <p:nvSpPr>
            <p:cNvPr id="383" name="Google Shape;383;gc00e1d102d_1_3"/>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0"/>
              </a:srgbClr>
            </a:solidFill>
            <a:ln>
              <a:noFill/>
            </a:ln>
          </p:spPr>
        </p:sp>
        <p:sp>
          <p:nvSpPr>
            <p:cNvPr id="384" name="Google Shape;384;gc00e1d102d_1_3"/>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9"/>
              </a:schemeClr>
            </a:solidFill>
            <a:ln>
              <a:noFill/>
            </a:ln>
          </p:spPr>
        </p:sp>
        <p:sp>
          <p:nvSpPr>
            <p:cNvPr id="385" name="Google Shape;385;gc00e1d102d_1_3"/>
            <p:cNvSpPr/>
            <p:nvPr/>
          </p:nvSpPr>
          <p:spPr>
            <a:xfrm>
              <a:off x="10371666" y="3589867"/>
              <a:ext cx="1817100" cy="3268200"/>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gc00e1d102d_1_3"/>
            <p:cNvSpPr/>
            <p:nvPr/>
          </p:nvSpPr>
          <p:spPr>
            <a:xfrm>
              <a:off x="0" y="4013200"/>
              <a:ext cx="448800" cy="2844900"/>
            </a:xfrm>
            <a:prstGeom prst="triangle">
              <a:avLst>
                <a:gd name="adj" fmla="val 0"/>
              </a:avLst>
            </a:prstGeom>
            <a:solidFill>
              <a:schemeClr val="accent1">
                <a:alpha val="847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gc00e1d102d_1_3"/>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388" name="Google Shape;388;gc00e1d102d_1_3"/>
          <p:cNvSpPr/>
          <p:nvPr/>
        </p:nvSpPr>
        <p:spPr>
          <a:xfrm rot="10800000">
            <a:off x="147" y="115"/>
            <a:ext cx="631800" cy="4249500"/>
          </a:xfrm>
          <a:prstGeom prst="triangle">
            <a:avLst>
              <a:gd name="adj" fmla="val 100000"/>
            </a:avLst>
          </a:prstGeom>
          <a:solidFill>
            <a:schemeClr val="accent1">
              <a:alpha val="847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gc00e1d102d_1_3"/>
          <p:cNvSpPr/>
          <p:nvPr/>
        </p:nvSpPr>
        <p:spPr>
          <a:xfrm flipH="1">
            <a:off x="8807400" y="3009900"/>
            <a:ext cx="336600" cy="2133600"/>
          </a:xfrm>
          <a:prstGeom prst="triangle">
            <a:avLst>
              <a:gd name="adj" fmla="val 0"/>
            </a:avLst>
          </a:prstGeom>
          <a:solidFill>
            <a:schemeClr val="accent1">
              <a:alpha val="847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gc00e1d102d_1_3"/>
          <p:cNvSpPr txBox="1"/>
          <p:nvPr/>
        </p:nvSpPr>
        <p:spPr>
          <a:xfrm>
            <a:off x="3410675" y="2489225"/>
            <a:ext cx="4455900" cy="7389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a:p>
            <a:pPr marL="0" marR="0" lvl="0" indent="0" algn="l" rtl="0">
              <a:spcBef>
                <a:spcPts val="0"/>
              </a:spcBef>
              <a:spcAft>
                <a:spcPts val="0"/>
              </a:spcAft>
              <a:buClr>
                <a:schemeClr val="dk1"/>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p:txBody>
      </p:sp>
      <p:sp>
        <p:nvSpPr>
          <p:cNvPr id="391" name="Google Shape;391;gc00e1d102d_1_3"/>
          <p:cNvSpPr txBox="1">
            <a:spLocks noGrp="1"/>
          </p:cNvSpPr>
          <p:nvPr>
            <p:ph type="title"/>
          </p:nvPr>
        </p:nvSpPr>
        <p:spPr>
          <a:xfrm>
            <a:off x="851450" y="392100"/>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3111"/>
              <a:buFont typeface="Trebuchet MS"/>
              <a:buNone/>
            </a:pPr>
            <a:r>
              <a:rPr lang="en-US" sz="2600"/>
              <a:t>Vad kan vi flytta?</a:t>
            </a:r>
            <a:endParaRPr sz="2600"/>
          </a:p>
        </p:txBody>
      </p:sp>
      <p:sp>
        <p:nvSpPr>
          <p:cNvPr id="392" name="Google Shape;392;gc00e1d102d_1_3"/>
          <p:cNvSpPr txBox="1">
            <a:spLocks noGrp="1"/>
          </p:cNvSpPr>
          <p:nvPr>
            <p:ph type="body" idx="1"/>
          </p:nvPr>
        </p:nvSpPr>
        <p:spPr>
          <a:xfrm>
            <a:off x="311700" y="131122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323850" algn="l" rtl="0">
              <a:spcBef>
                <a:spcPts val="1000"/>
              </a:spcBef>
              <a:spcAft>
                <a:spcPts val="0"/>
              </a:spcAft>
              <a:buSzPts val="1500"/>
              <a:buChar char="●"/>
            </a:pPr>
            <a:r>
              <a:rPr lang="en-US" sz="1500">
                <a:solidFill>
                  <a:srgbClr val="000000"/>
                </a:solidFill>
              </a:rPr>
              <a:t>Laddning av laptops</a:t>
            </a:r>
            <a:br>
              <a:rPr lang="en-US" sz="1500">
                <a:solidFill>
                  <a:srgbClr val="000000"/>
                </a:solidFill>
              </a:rPr>
            </a:br>
            <a:endParaRPr sz="1500">
              <a:solidFill>
                <a:srgbClr val="000000"/>
              </a:solidFill>
            </a:endParaRPr>
          </a:p>
          <a:p>
            <a:pPr marL="457200" lvl="0" indent="-323850" algn="l" rtl="0">
              <a:spcBef>
                <a:spcPts val="0"/>
              </a:spcBef>
              <a:spcAft>
                <a:spcPts val="0"/>
              </a:spcAft>
              <a:buSzPts val="1500"/>
              <a:buChar char="●"/>
            </a:pPr>
            <a:r>
              <a:rPr lang="en-US" sz="1500">
                <a:solidFill>
                  <a:srgbClr val="000000"/>
                </a:solidFill>
              </a:rPr>
              <a:t>Ventilation</a:t>
            </a:r>
            <a:br>
              <a:rPr lang="en-US" sz="1500">
                <a:solidFill>
                  <a:srgbClr val="000000"/>
                </a:solidFill>
              </a:rPr>
            </a:br>
            <a:endParaRPr sz="1500">
              <a:solidFill>
                <a:srgbClr val="000000"/>
              </a:solidFill>
            </a:endParaRPr>
          </a:p>
          <a:p>
            <a:pPr marL="457200" lvl="0" indent="-323850" algn="l" rtl="0">
              <a:spcBef>
                <a:spcPts val="0"/>
              </a:spcBef>
              <a:spcAft>
                <a:spcPts val="0"/>
              </a:spcAft>
              <a:buSzPts val="1500"/>
              <a:buChar char="●"/>
            </a:pPr>
            <a:r>
              <a:rPr lang="en-US" sz="1500">
                <a:solidFill>
                  <a:srgbClr val="000000"/>
                </a:solidFill>
              </a:rPr>
              <a:t>Kylanläggningar</a:t>
            </a:r>
            <a:br>
              <a:rPr lang="en-US" sz="1500">
                <a:solidFill>
                  <a:srgbClr val="000000"/>
                </a:solidFill>
              </a:rPr>
            </a:br>
            <a:endParaRPr sz="1500">
              <a:solidFill>
                <a:srgbClr val="000000"/>
              </a:solidFill>
            </a:endParaRPr>
          </a:p>
          <a:p>
            <a:pPr marL="457200" lvl="0" indent="-323850" algn="l" rtl="0">
              <a:spcBef>
                <a:spcPts val="0"/>
              </a:spcBef>
              <a:spcAft>
                <a:spcPts val="0"/>
              </a:spcAft>
              <a:buSzPts val="1500"/>
              <a:buChar char="●"/>
            </a:pPr>
            <a:r>
              <a:rPr lang="en-US" sz="1500">
                <a:solidFill>
                  <a:srgbClr val="000000"/>
                </a:solidFill>
              </a:rPr>
              <a:t>Laddstolpar för elbilar</a:t>
            </a:r>
            <a:endParaRPr sz="1500">
              <a:solidFill>
                <a:srgbClr val="000000"/>
              </a:solidFill>
            </a:endParaRPr>
          </a:p>
        </p:txBody>
      </p:sp>
      <p:pic>
        <p:nvPicPr>
          <p:cNvPr id="393" name="Google Shape;393;gc00e1d102d_1_3"/>
          <p:cNvPicPr preferRelativeResize="0"/>
          <p:nvPr/>
        </p:nvPicPr>
        <p:blipFill>
          <a:blip r:embed="rId3">
            <a:alphaModFix/>
          </a:blip>
          <a:stretch>
            <a:fillRect/>
          </a:stretch>
        </p:blipFill>
        <p:spPr>
          <a:xfrm>
            <a:off x="3284980" y="1230201"/>
            <a:ext cx="5371370" cy="3338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c00e1d102d_1_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99" name="Google Shape;399;gc00e1d102d_1_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400" name="Google Shape;400;gc00e1d102d_1_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401" name="Google Shape;401;gc00e1d102d_1_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402" name="Google Shape;402;gc00e1d102d_1_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403" name="Google Shape;403;gc00e1d102d_1_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grpSp>
        <p:nvGrpSpPr>
          <p:cNvPr id="404" name="Google Shape;404;gc00e1d102d_1_34"/>
          <p:cNvGrpSpPr/>
          <p:nvPr/>
        </p:nvGrpSpPr>
        <p:grpSpPr>
          <a:xfrm>
            <a:off x="0" y="-6350"/>
            <a:ext cx="9144100" cy="5149935"/>
            <a:chOff x="0" y="-8467"/>
            <a:chExt cx="12192133" cy="6866580"/>
          </a:xfrm>
        </p:grpSpPr>
        <p:cxnSp>
          <p:nvCxnSpPr>
            <p:cNvPr id="405" name="Google Shape;405;gc00e1d102d_1_34"/>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406" name="Google Shape;406;gc00e1d102d_1_34"/>
            <p:cNvCxnSpPr/>
            <p:nvPr/>
          </p:nvCxnSpPr>
          <p:spPr>
            <a:xfrm flipH="1">
              <a:off x="7425125" y="3681413"/>
              <a:ext cx="4763700" cy="3176700"/>
            </a:xfrm>
            <a:prstGeom prst="straightConnector1">
              <a:avLst/>
            </a:prstGeom>
            <a:noFill/>
            <a:ln w="9525" cap="flat" cmpd="sng">
              <a:solidFill>
                <a:srgbClr val="D8D8D8"/>
              </a:solidFill>
              <a:prstDash val="solid"/>
              <a:round/>
              <a:headEnd type="none" w="sm" len="sm"/>
              <a:tailEnd type="none" w="sm" len="sm"/>
            </a:ln>
          </p:spPr>
        </p:cxnSp>
        <p:sp>
          <p:nvSpPr>
            <p:cNvPr id="407" name="Google Shape;407;gc00e1d102d_1_34"/>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0"/>
              </a:schemeClr>
            </a:solidFill>
            <a:ln>
              <a:noFill/>
            </a:ln>
          </p:spPr>
        </p:sp>
        <p:sp>
          <p:nvSpPr>
            <p:cNvPr id="408" name="Google Shape;408;gc00e1d102d_1_34"/>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409" name="Google Shape;409;gc00e1d102d_1_34"/>
            <p:cNvSpPr/>
            <p:nvPr/>
          </p:nvSpPr>
          <p:spPr>
            <a:xfrm>
              <a:off x="8932333" y="3048000"/>
              <a:ext cx="3259800" cy="3810000"/>
            </a:xfrm>
            <a:prstGeom prst="triangle">
              <a:avLst>
                <a:gd name="adj" fmla="val 100000"/>
              </a:avLst>
            </a:prstGeom>
            <a:solidFill>
              <a:schemeClr val="accent2">
                <a:alpha val="717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gc00e1d102d_1_34"/>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0"/>
              </a:srgbClr>
            </a:solidFill>
            <a:ln>
              <a:noFill/>
            </a:ln>
          </p:spPr>
        </p:sp>
        <p:sp>
          <p:nvSpPr>
            <p:cNvPr id="411" name="Google Shape;411;gc00e1d102d_1_34"/>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0"/>
              </a:srgbClr>
            </a:solidFill>
            <a:ln>
              <a:noFill/>
            </a:ln>
          </p:spPr>
        </p:sp>
        <p:sp>
          <p:nvSpPr>
            <p:cNvPr id="412" name="Google Shape;412;gc00e1d102d_1_34"/>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9"/>
              </a:schemeClr>
            </a:solidFill>
            <a:ln>
              <a:noFill/>
            </a:ln>
          </p:spPr>
        </p:sp>
        <p:sp>
          <p:nvSpPr>
            <p:cNvPr id="413" name="Google Shape;413;gc00e1d102d_1_34"/>
            <p:cNvSpPr/>
            <p:nvPr/>
          </p:nvSpPr>
          <p:spPr>
            <a:xfrm>
              <a:off x="10371666" y="3589867"/>
              <a:ext cx="1817100" cy="3268200"/>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gc00e1d102d_1_34"/>
            <p:cNvSpPr/>
            <p:nvPr/>
          </p:nvSpPr>
          <p:spPr>
            <a:xfrm>
              <a:off x="0" y="4013200"/>
              <a:ext cx="448800" cy="2844900"/>
            </a:xfrm>
            <a:prstGeom prst="triangle">
              <a:avLst>
                <a:gd name="adj" fmla="val 0"/>
              </a:avLst>
            </a:prstGeom>
            <a:solidFill>
              <a:schemeClr val="accent1">
                <a:alpha val="847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 name="Google Shape;415;gc00e1d102d_1_34"/>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416" name="Google Shape;416;gc00e1d102d_1_34"/>
          <p:cNvSpPr/>
          <p:nvPr/>
        </p:nvSpPr>
        <p:spPr>
          <a:xfrm rot="10800000">
            <a:off x="147" y="115"/>
            <a:ext cx="631800" cy="4249500"/>
          </a:xfrm>
          <a:prstGeom prst="triangle">
            <a:avLst>
              <a:gd name="adj" fmla="val 100000"/>
            </a:avLst>
          </a:prstGeom>
          <a:solidFill>
            <a:schemeClr val="accent1">
              <a:alpha val="847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gc00e1d102d_1_34"/>
          <p:cNvSpPr/>
          <p:nvPr/>
        </p:nvSpPr>
        <p:spPr>
          <a:xfrm flipH="1">
            <a:off x="8807400" y="3009900"/>
            <a:ext cx="336600" cy="2133600"/>
          </a:xfrm>
          <a:prstGeom prst="triangle">
            <a:avLst>
              <a:gd name="adj" fmla="val 0"/>
            </a:avLst>
          </a:prstGeom>
          <a:solidFill>
            <a:schemeClr val="accent1">
              <a:alpha val="847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gc00e1d102d_1_34"/>
          <p:cNvSpPr txBox="1"/>
          <p:nvPr/>
        </p:nvSpPr>
        <p:spPr>
          <a:xfrm>
            <a:off x="3410675" y="2489225"/>
            <a:ext cx="4455900" cy="7389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a:p>
            <a:pPr marL="0" marR="0" lvl="0" indent="0" algn="l" rtl="0">
              <a:spcBef>
                <a:spcPts val="0"/>
              </a:spcBef>
              <a:spcAft>
                <a:spcPts val="0"/>
              </a:spcAft>
              <a:buClr>
                <a:schemeClr val="dk1"/>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p:txBody>
      </p:sp>
      <p:sp>
        <p:nvSpPr>
          <p:cNvPr id="419" name="Google Shape;419;gc00e1d102d_1_34"/>
          <p:cNvSpPr txBox="1">
            <a:spLocks noGrp="1"/>
          </p:cNvSpPr>
          <p:nvPr>
            <p:ph type="body" idx="1"/>
          </p:nvPr>
        </p:nvSpPr>
        <p:spPr>
          <a:xfrm>
            <a:off x="311700" y="863550"/>
            <a:ext cx="8520600" cy="20898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spcBef>
                <a:spcPts val="1000"/>
              </a:spcBef>
              <a:spcAft>
                <a:spcPts val="0"/>
              </a:spcAft>
              <a:buNone/>
            </a:pPr>
            <a:endParaRPr sz="2050">
              <a:solidFill>
                <a:srgbClr val="000000"/>
              </a:solidFill>
            </a:endParaRPr>
          </a:p>
          <a:p>
            <a:pPr marL="457200" lvl="0" indent="-322580" algn="l" rtl="0">
              <a:spcBef>
                <a:spcPts val="0"/>
              </a:spcBef>
              <a:spcAft>
                <a:spcPts val="0"/>
              </a:spcAft>
              <a:buSzPct val="100000"/>
              <a:buChar char="●"/>
            </a:pPr>
            <a:r>
              <a:rPr lang="en-US" sz="1600">
                <a:solidFill>
                  <a:srgbClr val="000000"/>
                </a:solidFill>
              </a:rPr>
              <a:t>Andra områden som kyla och värme </a:t>
            </a:r>
            <a:br>
              <a:rPr lang="en-US" sz="1600">
                <a:solidFill>
                  <a:srgbClr val="000000"/>
                </a:solidFill>
              </a:rPr>
            </a:br>
            <a:endParaRPr sz="1600">
              <a:solidFill>
                <a:srgbClr val="000000"/>
              </a:solidFill>
            </a:endParaRPr>
          </a:p>
          <a:p>
            <a:pPr marL="457200" lvl="0" indent="-322580" algn="l" rtl="0">
              <a:spcBef>
                <a:spcPts val="0"/>
              </a:spcBef>
              <a:spcAft>
                <a:spcPts val="0"/>
              </a:spcAft>
              <a:buSzPct val="100000"/>
              <a:buChar char="●"/>
            </a:pPr>
            <a:r>
              <a:rPr lang="en-US" sz="1600">
                <a:solidFill>
                  <a:srgbClr val="000000"/>
                </a:solidFill>
              </a:rPr>
              <a:t>Andra kommunala, regionala, och statliga offentliga fastigheter</a:t>
            </a:r>
            <a:br>
              <a:rPr lang="en-US" sz="1600">
                <a:solidFill>
                  <a:srgbClr val="000000"/>
                </a:solidFill>
              </a:rPr>
            </a:br>
            <a:endParaRPr sz="1600">
              <a:solidFill>
                <a:srgbClr val="000000"/>
              </a:solidFill>
            </a:endParaRPr>
          </a:p>
          <a:p>
            <a:pPr marL="457200" lvl="0" indent="-322580" algn="l" rtl="0">
              <a:spcBef>
                <a:spcPts val="0"/>
              </a:spcBef>
              <a:spcAft>
                <a:spcPts val="0"/>
              </a:spcAft>
              <a:buSzPct val="100000"/>
              <a:buChar char="●"/>
            </a:pPr>
            <a:r>
              <a:rPr lang="en-US" sz="1600">
                <a:solidFill>
                  <a:srgbClr val="000000"/>
                </a:solidFill>
              </a:rPr>
              <a:t>Andra tidsspann än ett dygn</a:t>
            </a:r>
            <a:br>
              <a:rPr lang="en-US" sz="1600">
                <a:solidFill>
                  <a:srgbClr val="000000"/>
                </a:solidFill>
              </a:rPr>
            </a:br>
            <a:endParaRPr sz="1600">
              <a:solidFill>
                <a:srgbClr val="000000"/>
              </a:solidFill>
            </a:endParaRPr>
          </a:p>
          <a:p>
            <a:pPr marL="457200" lvl="0" indent="-322580" algn="l" rtl="0">
              <a:spcBef>
                <a:spcPts val="0"/>
              </a:spcBef>
              <a:spcAft>
                <a:spcPts val="0"/>
              </a:spcAft>
              <a:buSzPct val="100000"/>
              <a:buChar char="●"/>
            </a:pPr>
            <a:r>
              <a:rPr lang="en-US" sz="1600">
                <a:solidFill>
                  <a:srgbClr val="000000"/>
                </a:solidFill>
              </a:rPr>
              <a:t>Utnyttja lokalbokningar för långtidsplaneringar</a:t>
            </a:r>
            <a:br>
              <a:rPr lang="en-US" sz="1600">
                <a:solidFill>
                  <a:srgbClr val="000000"/>
                </a:solidFill>
              </a:rPr>
            </a:br>
            <a:endParaRPr sz="1600">
              <a:solidFill>
                <a:srgbClr val="000000"/>
              </a:solidFill>
            </a:endParaRPr>
          </a:p>
          <a:p>
            <a:pPr marL="457200" lvl="0" indent="0" algn="l" rtl="0">
              <a:spcBef>
                <a:spcPts val="0"/>
              </a:spcBef>
              <a:spcAft>
                <a:spcPts val="0"/>
              </a:spcAft>
              <a:buNone/>
            </a:pPr>
            <a:endParaRPr sz="2050">
              <a:solidFill>
                <a:srgbClr val="000000"/>
              </a:solidFill>
            </a:endParaRPr>
          </a:p>
        </p:txBody>
      </p:sp>
      <p:sp>
        <p:nvSpPr>
          <p:cNvPr id="420" name="Google Shape;420;gc00e1d102d_1_34"/>
          <p:cNvSpPr txBox="1">
            <a:spLocks noGrp="1"/>
          </p:cNvSpPr>
          <p:nvPr>
            <p:ph type="title"/>
          </p:nvPr>
        </p:nvSpPr>
        <p:spPr>
          <a:xfrm>
            <a:off x="63195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3111"/>
              <a:buFont typeface="Trebuchet MS"/>
              <a:buNone/>
            </a:pPr>
            <a:r>
              <a:rPr lang="en-US" sz="2600"/>
              <a:t>Fortsatt arbete</a:t>
            </a:r>
            <a:endParaRPr sz="2600"/>
          </a:p>
        </p:txBody>
      </p:sp>
      <p:pic>
        <p:nvPicPr>
          <p:cNvPr id="421" name="Google Shape;421;gc00e1d102d_1_34"/>
          <p:cNvPicPr preferRelativeResize="0"/>
          <p:nvPr/>
        </p:nvPicPr>
        <p:blipFill>
          <a:blip r:embed="rId3">
            <a:alphaModFix/>
          </a:blip>
          <a:stretch>
            <a:fillRect/>
          </a:stretch>
        </p:blipFill>
        <p:spPr>
          <a:xfrm>
            <a:off x="841550" y="2781300"/>
            <a:ext cx="7025026" cy="1974375"/>
          </a:xfrm>
          <a:prstGeom prst="rect">
            <a:avLst/>
          </a:prstGeom>
          <a:noFill/>
          <a:ln>
            <a:noFill/>
          </a:ln>
        </p:spPr>
      </p:pic>
      <p:sp>
        <p:nvSpPr>
          <p:cNvPr id="422" name="Google Shape;422;gc00e1d102d_1_34"/>
          <p:cNvSpPr txBox="1"/>
          <p:nvPr/>
        </p:nvSpPr>
        <p:spPr>
          <a:xfrm>
            <a:off x="-44875" y="4876550"/>
            <a:ext cx="7262400" cy="3540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100"/>
              <a:buFont typeface="Trebuchet MS"/>
              <a:buNone/>
            </a:pPr>
            <a:r>
              <a:rPr lang="en-US" sz="1100">
                <a:solidFill>
                  <a:schemeClr val="dk1"/>
                </a:solidFill>
                <a:latin typeface="Trebuchet MS"/>
                <a:ea typeface="Trebuchet MS"/>
                <a:cs typeface="Trebuchet MS"/>
                <a:sym typeface="Trebuchet MS"/>
              </a:rPr>
              <a:t>B</a:t>
            </a:r>
            <a:r>
              <a:rPr lang="en-US" sz="1100">
                <a:latin typeface="Trebuchet MS"/>
                <a:ea typeface="Trebuchet MS"/>
                <a:cs typeface="Trebuchet MS"/>
                <a:sym typeface="Trebuchet MS"/>
              </a:rPr>
              <a:t>ild:</a:t>
            </a:r>
            <a:r>
              <a:rPr lang="en-US" sz="1100" b="0" i="0" u="none" strike="noStrike" cap="none">
                <a:latin typeface="Trebuchet MS"/>
                <a:ea typeface="Trebuchet MS"/>
                <a:cs typeface="Trebuchet MS"/>
                <a:sym typeface="Trebuchet MS"/>
              </a:rPr>
              <a:t> </a:t>
            </a:r>
            <a:r>
              <a:rPr lang="en-US" sz="1100" u="sng">
                <a:latin typeface="Trebuchet MS"/>
                <a:ea typeface="Trebuchet MS"/>
                <a:cs typeface="Trebuchet MS"/>
                <a:sym typeface="Trebuchet MS"/>
                <a:hlinkClick r:id="rId4"/>
              </a:rPr>
              <a:t>https://www.wamc.org/post/jesse-feiler-smart-homes-smart-cities</a:t>
            </a:r>
            <a:r>
              <a:rPr lang="en-US" sz="1100">
                <a:latin typeface="Trebuchet MS"/>
                <a:ea typeface="Trebuchet MS"/>
                <a:cs typeface="Trebuchet MS"/>
                <a:sym typeface="Trebuchet MS"/>
              </a:rPr>
              <a:t> </a:t>
            </a:r>
            <a:endParaRPr sz="1100" b="0" i="0" u="none" strike="noStrike" cap="none">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accent1"/>
              </a:buClr>
              <a:buSzPct val="115226"/>
              <a:buFont typeface="Trebuchet MS"/>
              <a:buNone/>
            </a:pPr>
            <a:r>
              <a:rPr lang="en-US"/>
              <a:t>Frågor</a:t>
            </a:r>
            <a:endParaRPr/>
          </a:p>
        </p:txBody>
      </p:sp>
      <p:sp>
        <p:nvSpPr>
          <p:cNvPr id="428" name="Google Shape;428;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US"/>
              <a:t>Varför samordning? Räcker det inte en och en?</a:t>
            </a:r>
            <a:br>
              <a:rPr lang="en-US"/>
            </a:br>
            <a:r>
              <a:rPr lang="en-US"/>
              <a:t>Tänk vilka möjligheter som finns med planering! Med den stora överblick en kommun/offentligt organ på någon nivå kan få så kan vi få stora effektiviseringar. </a:t>
            </a:r>
            <a:endParaRPr/>
          </a:p>
          <a:p>
            <a:pPr marL="457200" lvl="0" indent="-342900" algn="l" rtl="0">
              <a:spcBef>
                <a:spcPts val="0"/>
              </a:spcBef>
              <a:spcAft>
                <a:spcPts val="0"/>
              </a:spcAft>
              <a:buSzPts val="1800"/>
              <a:buChar char="-"/>
            </a:pPr>
            <a:endParaRPr/>
          </a:p>
        </p:txBody>
      </p:sp>
      <p:sp>
        <p:nvSpPr>
          <p:cNvPr id="429" name="Google Shape;429;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430" name="Google Shape;430;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431" name="Google Shape;431;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432" name="Google Shape;432;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433" name="Google Shape;433;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434" name="Google Shape;434;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435" name="Google Shape;435;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436" name="Google Shape;436;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grpSp>
        <p:nvGrpSpPr>
          <p:cNvPr id="437" name="Google Shape;437;p13"/>
          <p:cNvGrpSpPr/>
          <p:nvPr/>
        </p:nvGrpSpPr>
        <p:grpSpPr>
          <a:xfrm>
            <a:off x="0" y="-6350"/>
            <a:ext cx="9144100" cy="5149935"/>
            <a:chOff x="0" y="-8467"/>
            <a:chExt cx="12192133" cy="6866580"/>
          </a:xfrm>
        </p:grpSpPr>
        <p:cxnSp>
          <p:nvCxnSpPr>
            <p:cNvPr id="438" name="Google Shape;438;p13"/>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439" name="Google Shape;439;p13"/>
            <p:cNvCxnSpPr/>
            <p:nvPr/>
          </p:nvCxnSpPr>
          <p:spPr>
            <a:xfrm flipH="1">
              <a:off x="7425125" y="3681413"/>
              <a:ext cx="4763700" cy="3176700"/>
            </a:xfrm>
            <a:prstGeom prst="straightConnector1">
              <a:avLst/>
            </a:prstGeom>
            <a:noFill/>
            <a:ln w="9525" cap="flat" cmpd="sng">
              <a:solidFill>
                <a:srgbClr val="D8D8D8"/>
              </a:solidFill>
              <a:prstDash val="solid"/>
              <a:round/>
              <a:headEnd type="none" w="sm" len="sm"/>
              <a:tailEnd type="none" w="sm" len="sm"/>
            </a:ln>
          </p:spPr>
        </p:cxnSp>
        <p:sp>
          <p:nvSpPr>
            <p:cNvPr id="440" name="Google Shape;440;p13"/>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0"/>
              </a:schemeClr>
            </a:solidFill>
            <a:ln>
              <a:noFill/>
            </a:ln>
          </p:spPr>
        </p:sp>
        <p:sp>
          <p:nvSpPr>
            <p:cNvPr id="441" name="Google Shape;441;p13"/>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442" name="Google Shape;442;p13"/>
            <p:cNvSpPr/>
            <p:nvPr/>
          </p:nvSpPr>
          <p:spPr>
            <a:xfrm>
              <a:off x="8932333" y="3048000"/>
              <a:ext cx="3259800" cy="3810000"/>
            </a:xfrm>
            <a:prstGeom prst="triangle">
              <a:avLst>
                <a:gd name="adj" fmla="val 100000"/>
              </a:avLst>
            </a:prstGeom>
            <a:solidFill>
              <a:schemeClr val="accent2">
                <a:alpha val="717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0"/>
              </a:srgbClr>
            </a:solidFill>
            <a:ln>
              <a:noFill/>
            </a:ln>
          </p:spPr>
        </p:sp>
        <p:sp>
          <p:nvSpPr>
            <p:cNvPr id="444" name="Google Shape;444;p13"/>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0"/>
              </a:srgbClr>
            </a:solidFill>
            <a:ln>
              <a:noFill/>
            </a:ln>
          </p:spPr>
        </p:sp>
        <p:sp>
          <p:nvSpPr>
            <p:cNvPr id="445" name="Google Shape;445;p13"/>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9"/>
              </a:schemeClr>
            </a:solidFill>
            <a:ln>
              <a:noFill/>
            </a:ln>
          </p:spPr>
        </p:sp>
        <p:sp>
          <p:nvSpPr>
            <p:cNvPr id="446" name="Google Shape;446;p13"/>
            <p:cNvSpPr/>
            <p:nvPr/>
          </p:nvSpPr>
          <p:spPr>
            <a:xfrm>
              <a:off x="10371666" y="3589867"/>
              <a:ext cx="1817100" cy="3268200"/>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a:off x="0" y="4013200"/>
              <a:ext cx="448800" cy="2844900"/>
            </a:xfrm>
            <a:prstGeom prst="triangle">
              <a:avLst>
                <a:gd name="adj" fmla="val 0"/>
              </a:avLst>
            </a:prstGeom>
            <a:solidFill>
              <a:schemeClr val="accent1">
                <a:alpha val="847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8" name="Google Shape;448;p13"/>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449" name="Google Shape;449;p13"/>
          <p:cNvSpPr/>
          <p:nvPr/>
        </p:nvSpPr>
        <p:spPr>
          <a:xfrm rot="10800000">
            <a:off x="147" y="115"/>
            <a:ext cx="631800" cy="4249500"/>
          </a:xfrm>
          <a:prstGeom prst="triangle">
            <a:avLst>
              <a:gd name="adj" fmla="val 100000"/>
            </a:avLst>
          </a:prstGeom>
          <a:solidFill>
            <a:schemeClr val="accent1">
              <a:alpha val="847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flipH="1">
            <a:off x="8807400" y="3009900"/>
            <a:ext cx="336600" cy="2133600"/>
          </a:xfrm>
          <a:prstGeom prst="triangle">
            <a:avLst>
              <a:gd name="adj" fmla="val 0"/>
            </a:avLst>
          </a:prstGeom>
          <a:solidFill>
            <a:schemeClr val="accent1">
              <a:alpha val="847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txBox="1"/>
          <p:nvPr/>
        </p:nvSpPr>
        <p:spPr>
          <a:xfrm>
            <a:off x="3410675" y="2489225"/>
            <a:ext cx="4455900" cy="7389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a:p>
            <a:pPr marL="0" marR="0" lvl="0" indent="0" algn="l" rtl="0">
              <a:spcBef>
                <a:spcPts val="0"/>
              </a:spcBef>
              <a:spcAft>
                <a:spcPts val="0"/>
              </a:spcAft>
              <a:buClr>
                <a:schemeClr val="dk1"/>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p:txBody>
      </p:sp>
      <p:sp>
        <p:nvSpPr>
          <p:cNvPr id="452" name="Google Shape;452;p13"/>
          <p:cNvSpPr txBox="1">
            <a:spLocks noGrp="1"/>
          </p:cNvSpPr>
          <p:nvPr>
            <p:ph type="title"/>
          </p:nvPr>
        </p:nvSpPr>
        <p:spPr>
          <a:xfrm>
            <a:off x="697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accent1"/>
              </a:buClr>
              <a:buSzPct val="115226"/>
              <a:buFont typeface="Trebuchet MS"/>
              <a:buNone/>
            </a:pPr>
            <a:r>
              <a:rPr lang="en-US"/>
              <a:t>Referenser</a:t>
            </a:r>
            <a:endParaRPr/>
          </a:p>
        </p:txBody>
      </p:sp>
      <p:sp>
        <p:nvSpPr>
          <p:cNvPr id="453" name="Google Shape;453;p13"/>
          <p:cNvSpPr txBox="1">
            <a:spLocks noGrp="1"/>
          </p:cNvSpPr>
          <p:nvPr>
            <p:ph type="body" idx="1"/>
          </p:nvPr>
        </p:nvSpPr>
        <p:spPr>
          <a:xfrm>
            <a:off x="697700" y="1152475"/>
            <a:ext cx="7314300" cy="34164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spcBef>
                <a:spcPts val="0"/>
              </a:spcBef>
              <a:spcAft>
                <a:spcPts val="0"/>
              </a:spcAft>
              <a:buSzPct val="133333"/>
              <a:buNone/>
            </a:pPr>
            <a:r>
              <a:rPr lang="en-US" dirty="0" err="1"/>
              <a:t>Nordpool</a:t>
            </a:r>
            <a:r>
              <a:rPr lang="en-US" dirty="0"/>
              <a:t> group market data</a:t>
            </a:r>
          </a:p>
          <a:p>
            <a:pPr marL="0" lvl="0" indent="0" algn="l" rtl="0">
              <a:spcBef>
                <a:spcPts val="0"/>
              </a:spcBef>
              <a:spcAft>
                <a:spcPts val="0"/>
              </a:spcAft>
              <a:buSzPct val="133333"/>
              <a:buNone/>
            </a:pPr>
            <a:r>
              <a:rPr lang="en-US" u="sng" dirty="0">
                <a:solidFill>
                  <a:schemeClr val="hlink"/>
                </a:solidFill>
                <a:hlinkClick r:id="rId3"/>
              </a:rPr>
              <a:t>https://www.nordpoolgroup.com/Market-data1/Dayahead/Area-Prices/ALL1/Hourly/?view=chart</a:t>
            </a:r>
            <a:endParaRPr dirty="0"/>
          </a:p>
          <a:p>
            <a:pPr marL="0" lvl="0" indent="0" algn="l" rtl="0">
              <a:spcBef>
                <a:spcPts val="0"/>
              </a:spcBef>
              <a:spcAft>
                <a:spcPts val="0"/>
              </a:spcAft>
              <a:buSzPct val="133333"/>
              <a:buNone/>
            </a:pPr>
            <a:endParaRPr dirty="0"/>
          </a:p>
          <a:p>
            <a:pPr marL="0" lvl="0" indent="0" algn="l" rtl="0">
              <a:spcBef>
                <a:spcPts val="0"/>
              </a:spcBef>
              <a:spcAft>
                <a:spcPts val="0"/>
              </a:spcAft>
              <a:buClr>
                <a:schemeClr val="dk1"/>
              </a:buClr>
              <a:buSzPct val="144000"/>
              <a:buFont typeface="Arial"/>
              <a:buNone/>
            </a:pPr>
            <a:r>
              <a:rPr lang="en-US" dirty="0" err="1"/>
              <a:t>Lastprofil</a:t>
            </a:r>
            <a:r>
              <a:rPr lang="en-US" dirty="0"/>
              <a:t> </a:t>
            </a:r>
            <a:r>
              <a:rPr lang="en-US" dirty="0" err="1"/>
              <a:t>för</a:t>
            </a:r>
            <a:r>
              <a:rPr lang="en-US" dirty="0"/>
              <a:t> </a:t>
            </a:r>
            <a:r>
              <a:rPr lang="en-US" dirty="0" err="1"/>
              <a:t>skola</a:t>
            </a:r>
            <a:r>
              <a:rPr lang="en-US" dirty="0"/>
              <a:t> </a:t>
            </a:r>
            <a:endParaRPr sz="1250" dirty="0">
              <a:solidFill>
                <a:schemeClr val="dk1"/>
              </a:solidFill>
              <a:latin typeface="Times New Roman"/>
              <a:ea typeface="Times New Roman"/>
              <a:cs typeface="Times New Roman"/>
              <a:sym typeface="Times New Roman"/>
            </a:endParaRPr>
          </a:p>
          <a:p>
            <a:pPr marL="0" lvl="0" indent="0" algn="l" rtl="0">
              <a:spcBef>
                <a:spcPts val="0"/>
              </a:spcBef>
              <a:spcAft>
                <a:spcPts val="0"/>
              </a:spcAft>
              <a:buSzPct val="88000"/>
              <a:buNone/>
            </a:pPr>
            <a:r>
              <a:rPr lang="en-US" sz="1250" u="sng" dirty="0">
                <a:solidFill>
                  <a:schemeClr val="hlink"/>
                </a:solidFill>
                <a:hlinkClick r:id="rId4"/>
              </a:rPr>
              <a:t>https://www.researchgate.net/figure/Daily-load-profile-of-Universiti-Teknologi-PETRONAS-UTP-microgrid_fig2_335234365</a:t>
            </a:r>
            <a:endParaRPr sz="1250" dirty="0"/>
          </a:p>
          <a:p>
            <a:pPr marL="0" lvl="0" indent="0" algn="l" rtl="0">
              <a:spcBef>
                <a:spcPts val="0"/>
              </a:spcBef>
              <a:spcAft>
                <a:spcPts val="0"/>
              </a:spcAft>
              <a:buSzPct val="88000"/>
              <a:buNone/>
            </a:pPr>
            <a:endParaRPr sz="1250" dirty="0"/>
          </a:p>
          <a:p>
            <a:pPr marL="0" lvl="0" indent="0" algn="l" rtl="0">
              <a:spcBef>
                <a:spcPts val="0"/>
              </a:spcBef>
              <a:spcAft>
                <a:spcPts val="0"/>
              </a:spcAft>
              <a:buClr>
                <a:schemeClr val="dk1"/>
              </a:buClr>
              <a:buSzPct val="144000"/>
              <a:buFont typeface="Arial"/>
              <a:buNone/>
            </a:pPr>
            <a:r>
              <a:rPr lang="en-US" dirty="0" err="1"/>
              <a:t>Lastprofil</a:t>
            </a:r>
            <a:r>
              <a:rPr lang="en-US" dirty="0"/>
              <a:t> </a:t>
            </a:r>
            <a:r>
              <a:rPr lang="en-US" dirty="0" err="1"/>
              <a:t>för</a:t>
            </a:r>
            <a:r>
              <a:rPr lang="en-US" dirty="0"/>
              <a:t> </a:t>
            </a:r>
            <a:r>
              <a:rPr lang="en-US" dirty="0" err="1"/>
              <a:t>bostäder</a:t>
            </a:r>
            <a:r>
              <a:rPr lang="en-US" dirty="0"/>
              <a:t> </a:t>
            </a:r>
            <a:endParaRPr sz="1250" dirty="0"/>
          </a:p>
          <a:p>
            <a:pPr marL="0" lvl="0" indent="0" algn="l" rtl="0">
              <a:spcBef>
                <a:spcPts val="0"/>
              </a:spcBef>
              <a:spcAft>
                <a:spcPts val="0"/>
              </a:spcAft>
              <a:buSzPct val="88000"/>
              <a:buNone/>
            </a:pPr>
            <a:r>
              <a:rPr lang="en-US" sz="1250" u="sng" dirty="0">
                <a:solidFill>
                  <a:schemeClr val="hlink"/>
                </a:solidFill>
                <a:hlinkClick r:id="rId5"/>
              </a:rPr>
              <a:t>https://core.ac.uk/download/pdf/268562866.pdf</a:t>
            </a:r>
            <a:endParaRPr sz="1250" dirty="0"/>
          </a:p>
          <a:p>
            <a:pPr marL="0" lvl="0" indent="0" algn="l" rtl="0">
              <a:spcBef>
                <a:spcPts val="1200"/>
              </a:spcBef>
              <a:spcAft>
                <a:spcPts val="0"/>
              </a:spcAft>
              <a:buSzPct val="133333"/>
              <a:buNone/>
            </a:pPr>
            <a:r>
              <a:rPr lang="en-US" dirty="0" err="1"/>
              <a:t>Exempeln</a:t>
            </a:r>
            <a:r>
              <a:rPr lang="en-US" dirty="0"/>
              <a:t> </a:t>
            </a:r>
            <a:r>
              <a:rPr lang="en-US" dirty="0" err="1"/>
              <a:t>i</a:t>
            </a:r>
            <a:r>
              <a:rPr lang="en-US" dirty="0"/>
              <a:t> </a:t>
            </a:r>
            <a:r>
              <a:rPr lang="en-US" dirty="0" err="1"/>
              <a:t>Frankrike</a:t>
            </a:r>
            <a:br>
              <a:rPr lang="en-US" dirty="0"/>
            </a:br>
            <a:r>
              <a:rPr lang="en-US" u="sng" dirty="0">
                <a:solidFill>
                  <a:schemeClr val="hlink"/>
                </a:solidFill>
                <a:hlinkClick r:id="rId6"/>
              </a:rPr>
              <a:t>https://www.irena.org/-/media/Files/IRENA/Agency/Publication/2019/Dec/IRENA_Demand-side_flexibility_2019.pdf</a:t>
            </a:r>
            <a:r>
              <a:rPr lang="en-US" dirty="0"/>
              <a:t> </a:t>
            </a:r>
            <a:endParaRPr dirty="0"/>
          </a:p>
          <a:p>
            <a:pPr marL="0" lvl="0" indent="0" algn="l" rtl="0">
              <a:spcBef>
                <a:spcPts val="1200"/>
              </a:spcBef>
              <a:spcAft>
                <a:spcPts val="0"/>
              </a:spcAft>
              <a:buSzPct val="133333"/>
              <a:buNone/>
            </a:pPr>
            <a:r>
              <a:rPr lang="en-US" dirty="0"/>
              <a:t>Peak demand shift</a:t>
            </a:r>
            <a:br>
              <a:rPr lang="en-US" dirty="0"/>
            </a:br>
            <a:r>
              <a:rPr lang="en-US" u="sng" dirty="0">
                <a:solidFill>
                  <a:schemeClr val="hlink"/>
                </a:solidFill>
                <a:hlinkClick r:id="rId7"/>
              </a:rPr>
              <a:t>https://engineering.electrical-equipment.org/energy-efficiency-building/3-strategies-to-reduce-peak-demand-at-industrial-sites.html</a:t>
            </a:r>
            <a:r>
              <a:rPr lang="en-US" dirty="0"/>
              <a:t> </a:t>
            </a:r>
            <a:endParaRPr dirty="0"/>
          </a:p>
          <a:p>
            <a:pPr marL="0" lvl="0" indent="0" algn="l" rtl="0">
              <a:spcBef>
                <a:spcPts val="1200"/>
              </a:spcBef>
              <a:spcAft>
                <a:spcPts val="0"/>
              </a:spcAft>
              <a:buSzPct val="133333"/>
              <a:buNone/>
            </a:pPr>
            <a:r>
              <a:rPr lang="en-US" dirty="0" err="1"/>
              <a:t>Topplast</a:t>
            </a:r>
            <a:br>
              <a:rPr lang="en-US" dirty="0"/>
            </a:br>
            <a:r>
              <a:rPr lang="en-US" sz="1100" u="sng" dirty="0">
                <a:solidFill>
                  <a:schemeClr val="hlink"/>
                </a:solidFill>
                <a:latin typeface="Arial"/>
                <a:ea typeface="Arial"/>
                <a:cs typeface="Arial"/>
                <a:sym typeface="Arial"/>
                <a:hlinkClick r:id="rId8"/>
              </a:rPr>
              <a:t>https://www.svk.se/aktorsportalen/elmarknad/kraftsystemdata/elstatistik</a:t>
            </a:r>
            <a:endParaRPr dirty="0"/>
          </a:p>
          <a:p>
            <a:pPr marL="0" lvl="0" indent="0" algn="l" rtl="0">
              <a:spcBef>
                <a:spcPts val="1200"/>
              </a:spcBef>
              <a:spcAft>
                <a:spcPts val="1200"/>
              </a:spcAft>
              <a:buSzPct val="133333"/>
              <a:buNone/>
            </a:pPr>
            <a:r>
              <a:rPr lang="en-US" dirty="0" err="1"/>
              <a:t>Vad</a:t>
            </a:r>
            <a:r>
              <a:rPr lang="en-US" dirty="0"/>
              <a:t> </a:t>
            </a:r>
            <a:r>
              <a:rPr lang="en-US" dirty="0" err="1"/>
              <a:t>skolan</a:t>
            </a:r>
            <a:r>
              <a:rPr lang="en-US" dirty="0"/>
              <a:t> </a:t>
            </a:r>
            <a:r>
              <a:rPr lang="en-US" dirty="0" err="1"/>
              <a:t>använder</a:t>
            </a:r>
            <a:r>
              <a:rPr lang="en-US" dirty="0"/>
              <a:t> </a:t>
            </a:r>
            <a:r>
              <a:rPr lang="en-US" dirty="0" err="1"/>
              <a:t>elen</a:t>
            </a:r>
            <a:r>
              <a:rPr lang="en-US" dirty="0"/>
              <a:t> till</a:t>
            </a:r>
            <a:br>
              <a:rPr lang="en-US" dirty="0"/>
            </a:br>
            <a:r>
              <a:rPr lang="en-US" i="1" dirty="0" err="1"/>
              <a:t>Energin</a:t>
            </a:r>
            <a:r>
              <a:rPr lang="en-US" i="1" dirty="0"/>
              <a:t> </a:t>
            </a:r>
            <a:r>
              <a:rPr lang="en-US" i="1" dirty="0" err="1"/>
              <a:t>i</a:t>
            </a:r>
            <a:r>
              <a:rPr lang="en-US" i="1" dirty="0"/>
              <a:t> </a:t>
            </a:r>
            <a:r>
              <a:rPr lang="en-US" i="1" dirty="0" err="1"/>
              <a:t>skolan</a:t>
            </a:r>
            <a:r>
              <a:rPr lang="en-US" i="1" dirty="0"/>
              <a:t>: </a:t>
            </a:r>
            <a:r>
              <a:rPr lang="en-US" i="1" dirty="0" err="1"/>
              <a:t>Vad</a:t>
            </a:r>
            <a:r>
              <a:rPr lang="en-US" i="1" dirty="0"/>
              <a:t> </a:t>
            </a:r>
            <a:r>
              <a:rPr lang="en-US" i="1" dirty="0" err="1"/>
              <a:t>är</a:t>
            </a:r>
            <a:r>
              <a:rPr lang="en-US" i="1" dirty="0"/>
              <a:t> det </a:t>
            </a:r>
            <a:r>
              <a:rPr lang="en-US" i="1" dirty="0" err="1"/>
              <a:t>egentligen</a:t>
            </a:r>
            <a:r>
              <a:rPr lang="en-US" i="1" dirty="0"/>
              <a:t>?</a:t>
            </a:r>
            <a:r>
              <a:rPr lang="en-US" dirty="0"/>
              <a:t> </a:t>
            </a:r>
            <a:r>
              <a:rPr lang="en-US" dirty="0" err="1"/>
              <a:t>Energimyndigheten</a:t>
            </a:r>
            <a:r>
              <a:rPr lang="en-US" dirty="0"/>
              <a:t> 2009.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grpSp>
        <p:nvGrpSpPr>
          <p:cNvPr id="159" name="Google Shape;159;p2"/>
          <p:cNvGrpSpPr/>
          <p:nvPr/>
        </p:nvGrpSpPr>
        <p:grpSpPr>
          <a:xfrm>
            <a:off x="0" y="-6350"/>
            <a:ext cx="9144001" cy="5149850"/>
            <a:chOff x="0" y="-8467"/>
            <a:chExt cx="12192000" cy="6866467"/>
          </a:xfrm>
        </p:grpSpPr>
        <p:cxnSp>
          <p:nvCxnSpPr>
            <p:cNvPr id="160" name="Google Shape;160;p2"/>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61" name="Google Shape;161;p2"/>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62" name="Google Shape;162;p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63" name="Google Shape;163;p2"/>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64" name="Google Shape;164;p2"/>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66" name="Google Shape;166;p2"/>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67" name="Google Shape;167;p2"/>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68" name="Google Shape;168;p2"/>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2"/>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71" name="Google Shape;171;p2"/>
          <p:cNvSpPr txBox="1">
            <a:spLocks noGrp="1"/>
          </p:cNvSpPr>
          <p:nvPr>
            <p:ph type="title"/>
          </p:nvPr>
        </p:nvSpPr>
        <p:spPr>
          <a:xfrm>
            <a:off x="1000126" y="457200"/>
            <a:ext cx="6447600" cy="990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800"/>
              <a:buFont typeface="Trebuchet MS"/>
              <a:buNone/>
            </a:pPr>
            <a:r>
              <a:rPr lang="en-US" sz="2600"/>
              <a:t>Problembeskrivning</a:t>
            </a:r>
            <a:endParaRPr sz="2600"/>
          </a:p>
        </p:txBody>
      </p:sp>
      <p:sp>
        <p:nvSpPr>
          <p:cNvPr id="172" name="Google Shape;172;p2"/>
          <p:cNvSpPr/>
          <p:nvPr/>
        </p:nvSpPr>
        <p:spPr>
          <a:xfrm rot="10800000">
            <a:off x="0" y="0"/>
            <a:ext cx="631947" cy="4249615"/>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txBox="1">
            <a:spLocks noGrp="1"/>
          </p:cNvSpPr>
          <p:nvPr>
            <p:ph type="body" idx="1"/>
          </p:nvPr>
        </p:nvSpPr>
        <p:spPr>
          <a:xfrm>
            <a:off x="1000126" y="1339016"/>
            <a:ext cx="6447600" cy="29106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1000"/>
              </a:spcBef>
              <a:spcAft>
                <a:spcPts val="0"/>
              </a:spcAft>
              <a:buNone/>
            </a:pPr>
            <a:endParaRPr/>
          </a:p>
          <a:p>
            <a:pPr marL="457200" lvl="0" indent="-323850" algn="l" rtl="0">
              <a:spcBef>
                <a:spcPts val="1000"/>
              </a:spcBef>
              <a:spcAft>
                <a:spcPts val="0"/>
              </a:spcAft>
              <a:buSzPts val="1500"/>
              <a:buChar char="●"/>
            </a:pPr>
            <a:r>
              <a:rPr lang="en-US" sz="1500">
                <a:solidFill>
                  <a:srgbClr val="000000"/>
                </a:solidFill>
              </a:rPr>
              <a:t>Det finns utrymme att energieffektivisera fastigheter!</a:t>
            </a:r>
            <a:br>
              <a:rPr lang="en-US" sz="1500">
                <a:solidFill>
                  <a:srgbClr val="000000"/>
                </a:solidFill>
              </a:rPr>
            </a:br>
            <a:endParaRPr sz="1500">
              <a:solidFill>
                <a:srgbClr val="000000"/>
              </a:solidFill>
            </a:endParaRPr>
          </a:p>
          <a:p>
            <a:pPr marL="457200" lvl="0" indent="-323850" algn="l" rtl="0">
              <a:spcBef>
                <a:spcPts val="0"/>
              </a:spcBef>
              <a:spcAft>
                <a:spcPts val="0"/>
              </a:spcAft>
              <a:buSzPts val="1500"/>
              <a:buChar char="●"/>
            </a:pPr>
            <a:r>
              <a:rPr lang="en-US" sz="1500">
                <a:solidFill>
                  <a:srgbClr val="000000"/>
                </a:solidFill>
              </a:rPr>
              <a:t>Vi behöver utnyttja vårt elkraftsystem bättre</a:t>
            </a:r>
            <a:br>
              <a:rPr lang="en-US" sz="1500">
                <a:solidFill>
                  <a:srgbClr val="000000"/>
                </a:solidFill>
              </a:rPr>
            </a:br>
            <a:endParaRPr sz="1500">
              <a:solidFill>
                <a:srgbClr val="000000"/>
              </a:solidFill>
            </a:endParaRPr>
          </a:p>
          <a:p>
            <a:pPr marL="457200" lvl="0" indent="-323850" algn="l" rtl="0">
              <a:spcBef>
                <a:spcPts val="0"/>
              </a:spcBef>
              <a:spcAft>
                <a:spcPts val="0"/>
              </a:spcAft>
              <a:buSzPts val="1500"/>
              <a:buChar char="●"/>
            </a:pPr>
            <a:r>
              <a:rPr lang="en-US" sz="1500">
                <a:solidFill>
                  <a:srgbClr val="000000"/>
                </a:solidFill>
              </a:rPr>
              <a:t>Kapacitetsbrist leder till:</a:t>
            </a:r>
            <a:endParaRPr sz="1500">
              <a:solidFill>
                <a:srgbClr val="000000"/>
              </a:solidFill>
            </a:endParaRPr>
          </a:p>
          <a:p>
            <a:pPr marL="914400" lvl="1" indent="-311150" algn="l" rtl="0">
              <a:spcBef>
                <a:spcPts val="0"/>
              </a:spcBef>
              <a:spcAft>
                <a:spcPts val="0"/>
              </a:spcAft>
              <a:buClr>
                <a:srgbClr val="000000"/>
              </a:buClr>
              <a:buSzPts val="1300"/>
              <a:buChar char="○"/>
            </a:pPr>
            <a:r>
              <a:rPr lang="en-US">
                <a:solidFill>
                  <a:srgbClr val="000000"/>
                </a:solidFill>
              </a:rPr>
              <a:t>Fossil elproduktion</a:t>
            </a:r>
            <a:endParaRPr>
              <a:solidFill>
                <a:srgbClr val="000000"/>
              </a:solidFill>
            </a:endParaRPr>
          </a:p>
          <a:p>
            <a:pPr marL="914400" lvl="1" indent="-311150" algn="l" rtl="0">
              <a:spcBef>
                <a:spcPts val="0"/>
              </a:spcBef>
              <a:spcAft>
                <a:spcPts val="0"/>
              </a:spcAft>
              <a:buClr>
                <a:srgbClr val="000000"/>
              </a:buClr>
              <a:buSzPts val="1300"/>
              <a:buChar char="○"/>
            </a:pPr>
            <a:r>
              <a:rPr lang="en-US">
                <a:solidFill>
                  <a:srgbClr val="000000"/>
                </a:solidFill>
              </a:rPr>
              <a:t>Prisvariationer</a:t>
            </a:r>
            <a:br>
              <a:rPr lang="en-US">
                <a:solidFill>
                  <a:srgbClr val="000000"/>
                </a:solidFill>
              </a:rPr>
            </a:br>
            <a:endParaRPr>
              <a:solidFill>
                <a:srgbClr val="000000"/>
              </a:solidFill>
            </a:endParaRPr>
          </a:p>
          <a:p>
            <a:pPr marL="457200" lvl="0" indent="-323850" algn="l" rtl="0">
              <a:spcBef>
                <a:spcPts val="0"/>
              </a:spcBef>
              <a:spcAft>
                <a:spcPts val="0"/>
              </a:spcAft>
              <a:buSzPts val="1500"/>
              <a:buChar char="●"/>
            </a:pPr>
            <a:r>
              <a:rPr lang="en-US" sz="1500">
                <a:solidFill>
                  <a:srgbClr val="000000"/>
                </a:solidFill>
              </a:rPr>
              <a:t>Vid topplasttimmar produceras el fossilt </a:t>
            </a:r>
            <a:r>
              <a:rPr lang="en-US" sz="1500">
                <a:solidFill>
                  <a:srgbClr val="70757A"/>
                </a:solidFill>
                <a:highlight>
                  <a:srgbClr val="FFFFFF"/>
                </a:highlight>
              </a:rPr>
              <a:t>—</a:t>
            </a:r>
            <a:r>
              <a:rPr lang="en-US" sz="1500">
                <a:solidFill>
                  <a:srgbClr val="000000"/>
                </a:solidFill>
              </a:rPr>
              <a:t> i onödan!</a:t>
            </a:r>
            <a:br>
              <a:rPr lang="en-US">
                <a:solidFill>
                  <a:srgbClr val="000000"/>
                </a:solidFill>
              </a:rPr>
            </a:br>
            <a:endParaRPr>
              <a:solidFill>
                <a:srgbClr val="000000"/>
              </a:solidFill>
            </a:endParaRPr>
          </a:p>
          <a:p>
            <a:pPr marL="457200" lvl="0" indent="-323850" algn="l" rtl="0">
              <a:spcBef>
                <a:spcPts val="0"/>
              </a:spcBef>
              <a:spcAft>
                <a:spcPts val="0"/>
              </a:spcAft>
              <a:buSzPts val="1500"/>
              <a:buChar char="●"/>
            </a:pPr>
            <a:r>
              <a:rPr lang="en-US" sz="1500">
                <a:solidFill>
                  <a:srgbClr val="000000"/>
                </a:solidFill>
              </a:rPr>
              <a:t>Kostnader blir även onödigt höga</a:t>
            </a:r>
            <a:endParaRPr sz="1500">
              <a:solidFill>
                <a:srgbClr val="000000"/>
              </a:solidFill>
            </a:endParaRPr>
          </a:p>
          <a:p>
            <a:pPr marL="0" lvl="0" indent="0" algn="l" rtl="0">
              <a:spcBef>
                <a:spcPts val="1000"/>
              </a:spcBef>
              <a:spcAft>
                <a:spcPts val="0"/>
              </a:spcAft>
              <a:buSzPts val="1080"/>
              <a:buFont typeface="Noto Sans Symbols"/>
              <a:buNone/>
            </a:pPr>
            <a:endParaRPr>
              <a:solidFill>
                <a:srgbClr val="000000"/>
              </a:solidFill>
            </a:endParaRPr>
          </a:p>
        </p:txBody>
      </p:sp>
      <p:sp>
        <p:nvSpPr>
          <p:cNvPr id="174" name="Google Shape;174;p2"/>
          <p:cNvSpPr/>
          <p:nvPr/>
        </p:nvSpPr>
        <p:spPr>
          <a:xfrm flipH="1">
            <a:off x="8807450" y="3009900"/>
            <a:ext cx="336550" cy="21336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grpSp>
        <p:nvGrpSpPr>
          <p:cNvPr id="179" name="Google Shape;179;p4"/>
          <p:cNvGrpSpPr/>
          <p:nvPr/>
        </p:nvGrpSpPr>
        <p:grpSpPr>
          <a:xfrm>
            <a:off x="0" y="-6350"/>
            <a:ext cx="9144001" cy="5149850"/>
            <a:chOff x="0" y="-8467"/>
            <a:chExt cx="12192000" cy="6866467"/>
          </a:xfrm>
        </p:grpSpPr>
        <p:cxnSp>
          <p:nvCxnSpPr>
            <p:cNvPr id="180" name="Google Shape;180;p4"/>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81" name="Google Shape;181;p4"/>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82" name="Google Shape;182;p4"/>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83" name="Google Shape;183;p4"/>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84" name="Google Shape;184;p4"/>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86" name="Google Shape;186;p4"/>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87" name="Google Shape;187;p4"/>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88" name="Google Shape;188;p4"/>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4"/>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91" name="Google Shape;191;p4"/>
          <p:cNvSpPr/>
          <p:nvPr/>
        </p:nvSpPr>
        <p:spPr>
          <a:xfrm rot="10800000">
            <a:off x="0" y="0"/>
            <a:ext cx="631947" cy="4249615"/>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flipH="1">
            <a:off x="8807450" y="3009900"/>
            <a:ext cx="336550" cy="21336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txBox="1"/>
          <p:nvPr/>
        </p:nvSpPr>
        <p:spPr>
          <a:xfrm>
            <a:off x="621019"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accent1"/>
              </a:buClr>
              <a:buSzPts val="2872"/>
              <a:buFont typeface="Trebuchet MS"/>
              <a:buNone/>
            </a:pPr>
            <a:r>
              <a:rPr lang="en-US" sz="2600">
                <a:solidFill>
                  <a:schemeClr val="accent1"/>
                </a:solidFill>
                <a:latin typeface="Trebuchet MS"/>
                <a:ea typeface="Trebuchet MS"/>
                <a:cs typeface="Trebuchet MS"/>
                <a:sym typeface="Trebuchet MS"/>
              </a:rPr>
              <a:t>Flexsam</a:t>
            </a:r>
            <a:endParaRPr sz="2600"/>
          </a:p>
        </p:txBody>
      </p:sp>
      <p:sp>
        <p:nvSpPr>
          <p:cNvPr id="194" name="Google Shape;194;p4"/>
          <p:cNvSpPr txBox="1">
            <a:spLocks noGrp="1"/>
          </p:cNvSpPr>
          <p:nvPr>
            <p:ph type="body" idx="1"/>
          </p:nvPr>
        </p:nvSpPr>
        <p:spPr>
          <a:xfrm>
            <a:off x="411077" y="1433950"/>
            <a:ext cx="8520600" cy="1365600"/>
          </a:xfrm>
          <a:prstGeom prst="rect">
            <a:avLst/>
          </a:prstGeom>
          <a:noFill/>
          <a:ln>
            <a:noFill/>
          </a:ln>
        </p:spPr>
        <p:txBody>
          <a:bodyPr spcFirstLastPara="1" wrap="square" lIns="91425" tIns="91425" rIns="91425" bIns="91425" anchor="t" anchorCtr="0">
            <a:normAutofit/>
          </a:bodyPr>
          <a:lstStyle/>
          <a:p>
            <a:pPr marL="457200" lvl="0" indent="-323850" algn="l" rtl="0">
              <a:lnSpc>
                <a:spcPct val="100000"/>
              </a:lnSpc>
              <a:spcBef>
                <a:spcPts val="0"/>
              </a:spcBef>
              <a:spcAft>
                <a:spcPts val="0"/>
              </a:spcAft>
              <a:buClr>
                <a:srgbClr val="BFE471"/>
              </a:buClr>
              <a:buSzPts val="1500"/>
              <a:buChar char="●"/>
            </a:pPr>
            <a:r>
              <a:rPr lang="en-US" sz="1500">
                <a:solidFill>
                  <a:srgbClr val="000000"/>
                </a:solidFill>
              </a:rPr>
              <a:t>Energieffektivisering sker i dag fastighet för fastighet</a:t>
            </a:r>
            <a:endParaRPr sz="1500">
              <a:solidFill>
                <a:srgbClr val="000000"/>
              </a:solidFill>
            </a:endParaRPr>
          </a:p>
          <a:p>
            <a:pPr marL="457200" lvl="0" indent="0" algn="l" rtl="0">
              <a:lnSpc>
                <a:spcPct val="100000"/>
              </a:lnSpc>
              <a:spcBef>
                <a:spcPts val="0"/>
              </a:spcBef>
              <a:spcAft>
                <a:spcPts val="0"/>
              </a:spcAft>
              <a:buNone/>
            </a:pPr>
            <a:endParaRPr sz="1500">
              <a:solidFill>
                <a:srgbClr val="000000"/>
              </a:solidFill>
            </a:endParaRPr>
          </a:p>
          <a:p>
            <a:pPr marL="457200" lvl="0" indent="-323850" algn="l" rtl="0">
              <a:lnSpc>
                <a:spcPct val="100000"/>
              </a:lnSpc>
              <a:spcBef>
                <a:spcPts val="0"/>
              </a:spcBef>
              <a:spcAft>
                <a:spcPts val="0"/>
              </a:spcAft>
              <a:buClr>
                <a:srgbClr val="BFE471"/>
              </a:buClr>
              <a:buSzPts val="1500"/>
              <a:buChar char="●"/>
            </a:pPr>
            <a:r>
              <a:rPr lang="en-US" sz="1500">
                <a:solidFill>
                  <a:srgbClr val="000000"/>
                </a:solidFill>
              </a:rPr>
              <a:t>Flexsam samordnar energieffektiviseringen för flera offentliga fastigheter!</a:t>
            </a:r>
            <a:br>
              <a:rPr lang="en-US">
                <a:solidFill>
                  <a:schemeClr val="dk1"/>
                </a:solidFill>
              </a:rPr>
            </a:br>
            <a:endParaRPr>
              <a:solidFill>
                <a:srgbClr val="000000"/>
              </a:solidFill>
            </a:endParaRPr>
          </a:p>
        </p:txBody>
      </p:sp>
      <p:pic>
        <p:nvPicPr>
          <p:cNvPr id="195" name="Google Shape;195;p4"/>
          <p:cNvPicPr preferRelativeResize="0"/>
          <p:nvPr/>
        </p:nvPicPr>
        <p:blipFill rotWithShape="1">
          <a:blip r:embed="rId3">
            <a:alphaModFix/>
          </a:blip>
          <a:srcRect/>
          <a:stretch/>
        </p:blipFill>
        <p:spPr>
          <a:xfrm>
            <a:off x="427600" y="4237975"/>
            <a:ext cx="605491" cy="572698"/>
          </a:xfrm>
          <a:prstGeom prst="rect">
            <a:avLst/>
          </a:prstGeom>
          <a:noFill/>
          <a:ln>
            <a:noFill/>
          </a:ln>
        </p:spPr>
      </p:pic>
      <p:pic>
        <p:nvPicPr>
          <p:cNvPr id="196" name="Google Shape;196;p4"/>
          <p:cNvPicPr preferRelativeResize="0"/>
          <p:nvPr/>
        </p:nvPicPr>
        <p:blipFill rotWithShape="1">
          <a:blip r:embed="rId3">
            <a:alphaModFix/>
          </a:blip>
          <a:srcRect/>
          <a:stretch/>
        </p:blipFill>
        <p:spPr>
          <a:xfrm>
            <a:off x="1447300" y="4237975"/>
            <a:ext cx="605491" cy="572698"/>
          </a:xfrm>
          <a:prstGeom prst="rect">
            <a:avLst/>
          </a:prstGeom>
          <a:noFill/>
          <a:ln>
            <a:noFill/>
          </a:ln>
        </p:spPr>
      </p:pic>
      <p:pic>
        <p:nvPicPr>
          <p:cNvPr id="197" name="Google Shape;197;p4"/>
          <p:cNvPicPr preferRelativeResize="0"/>
          <p:nvPr/>
        </p:nvPicPr>
        <p:blipFill rotWithShape="1">
          <a:blip r:embed="rId3">
            <a:alphaModFix/>
          </a:blip>
          <a:srcRect/>
          <a:stretch/>
        </p:blipFill>
        <p:spPr>
          <a:xfrm>
            <a:off x="2467000" y="4237975"/>
            <a:ext cx="605491" cy="572698"/>
          </a:xfrm>
          <a:prstGeom prst="rect">
            <a:avLst/>
          </a:prstGeom>
          <a:noFill/>
          <a:ln>
            <a:noFill/>
          </a:ln>
        </p:spPr>
      </p:pic>
      <p:pic>
        <p:nvPicPr>
          <p:cNvPr id="198" name="Google Shape;198;p4"/>
          <p:cNvPicPr preferRelativeResize="0"/>
          <p:nvPr/>
        </p:nvPicPr>
        <p:blipFill rotWithShape="1">
          <a:blip r:embed="rId3">
            <a:alphaModFix/>
          </a:blip>
          <a:srcRect/>
          <a:stretch/>
        </p:blipFill>
        <p:spPr>
          <a:xfrm>
            <a:off x="5938839" y="3225525"/>
            <a:ext cx="605491" cy="572698"/>
          </a:xfrm>
          <a:prstGeom prst="rect">
            <a:avLst/>
          </a:prstGeom>
          <a:noFill/>
          <a:ln>
            <a:noFill/>
          </a:ln>
        </p:spPr>
      </p:pic>
      <p:pic>
        <p:nvPicPr>
          <p:cNvPr id="199" name="Google Shape;199;p4"/>
          <p:cNvPicPr preferRelativeResize="0"/>
          <p:nvPr/>
        </p:nvPicPr>
        <p:blipFill rotWithShape="1">
          <a:blip r:embed="rId3">
            <a:alphaModFix/>
          </a:blip>
          <a:srcRect/>
          <a:stretch/>
        </p:blipFill>
        <p:spPr>
          <a:xfrm>
            <a:off x="7895389" y="3225525"/>
            <a:ext cx="605491" cy="572698"/>
          </a:xfrm>
          <a:prstGeom prst="rect">
            <a:avLst/>
          </a:prstGeom>
          <a:noFill/>
          <a:ln>
            <a:noFill/>
          </a:ln>
        </p:spPr>
      </p:pic>
      <p:pic>
        <p:nvPicPr>
          <p:cNvPr id="200" name="Google Shape;200;p4"/>
          <p:cNvPicPr preferRelativeResize="0"/>
          <p:nvPr/>
        </p:nvPicPr>
        <p:blipFill rotWithShape="1">
          <a:blip r:embed="rId3">
            <a:alphaModFix/>
          </a:blip>
          <a:srcRect/>
          <a:stretch/>
        </p:blipFill>
        <p:spPr>
          <a:xfrm>
            <a:off x="6281739" y="4202700"/>
            <a:ext cx="605491" cy="572698"/>
          </a:xfrm>
          <a:prstGeom prst="rect">
            <a:avLst/>
          </a:prstGeom>
          <a:noFill/>
          <a:ln>
            <a:noFill/>
          </a:ln>
        </p:spPr>
      </p:pic>
      <p:pic>
        <p:nvPicPr>
          <p:cNvPr id="201" name="Google Shape;201;p4"/>
          <p:cNvPicPr preferRelativeResize="0"/>
          <p:nvPr/>
        </p:nvPicPr>
        <p:blipFill rotWithShape="1">
          <a:blip r:embed="rId3">
            <a:alphaModFix/>
          </a:blip>
          <a:srcRect/>
          <a:stretch/>
        </p:blipFill>
        <p:spPr>
          <a:xfrm>
            <a:off x="7606714" y="4202700"/>
            <a:ext cx="605491" cy="572698"/>
          </a:xfrm>
          <a:prstGeom prst="rect">
            <a:avLst/>
          </a:prstGeom>
          <a:noFill/>
          <a:ln>
            <a:noFill/>
          </a:ln>
        </p:spPr>
      </p:pic>
      <p:pic>
        <p:nvPicPr>
          <p:cNvPr id="202" name="Google Shape;202;p4"/>
          <p:cNvPicPr preferRelativeResize="0"/>
          <p:nvPr/>
        </p:nvPicPr>
        <p:blipFill rotWithShape="1">
          <a:blip r:embed="rId3">
            <a:alphaModFix/>
          </a:blip>
          <a:srcRect/>
          <a:stretch/>
        </p:blipFill>
        <p:spPr>
          <a:xfrm>
            <a:off x="6925014" y="2652825"/>
            <a:ext cx="605491" cy="572698"/>
          </a:xfrm>
          <a:prstGeom prst="rect">
            <a:avLst/>
          </a:prstGeom>
          <a:noFill/>
          <a:ln>
            <a:noFill/>
          </a:ln>
        </p:spPr>
      </p:pic>
      <p:pic>
        <p:nvPicPr>
          <p:cNvPr id="203" name="Google Shape;203;p4"/>
          <p:cNvPicPr preferRelativeResize="0"/>
          <p:nvPr/>
        </p:nvPicPr>
        <p:blipFill rotWithShape="1">
          <a:blip r:embed="rId3">
            <a:alphaModFix/>
          </a:blip>
          <a:srcRect/>
          <a:stretch/>
        </p:blipFill>
        <p:spPr>
          <a:xfrm>
            <a:off x="3463200" y="4237975"/>
            <a:ext cx="605491" cy="572698"/>
          </a:xfrm>
          <a:prstGeom prst="rect">
            <a:avLst/>
          </a:prstGeom>
          <a:noFill/>
          <a:ln>
            <a:noFill/>
          </a:ln>
        </p:spPr>
      </p:pic>
      <p:pic>
        <p:nvPicPr>
          <p:cNvPr id="204" name="Google Shape;204;p4"/>
          <p:cNvPicPr preferRelativeResize="0"/>
          <p:nvPr/>
        </p:nvPicPr>
        <p:blipFill rotWithShape="1">
          <a:blip r:embed="rId3">
            <a:alphaModFix/>
          </a:blip>
          <a:srcRect/>
          <a:stretch/>
        </p:blipFill>
        <p:spPr>
          <a:xfrm>
            <a:off x="4459400" y="4237975"/>
            <a:ext cx="605491" cy="572698"/>
          </a:xfrm>
          <a:prstGeom prst="rect">
            <a:avLst/>
          </a:prstGeom>
          <a:noFill/>
          <a:ln>
            <a:noFill/>
          </a:ln>
        </p:spPr>
      </p:pic>
      <p:pic>
        <p:nvPicPr>
          <p:cNvPr id="205" name="Google Shape;205;p4"/>
          <p:cNvPicPr preferRelativeResize="0"/>
          <p:nvPr/>
        </p:nvPicPr>
        <p:blipFill rotWithShape="1">
          <a:blip r:embed="rId4">
            <a:alphaModFix/>
          </a:blip>
          <a:srcRect/>
          <a:stretch/>
        </p:blipFill>
        <p:spPr>
          <a:xfrm>
            <a:off x="427602" y="3508594"/>
            <a:ext cx="605500" cy="608352"/>
          </a:xfrm>
          <a:prstGeom prst="rect">
            <a:avLst/>
          </a:prstGeom>
          <a:noFill/>
          <a:ln>
            <a:noFill/>
          </a:ln>
        </p:spPr>
      </p:pic>
      <p:pic>
        <p:nvPicPr>
          <p:cNvPr id="206" name="Google Shape;206;p4"/>
          <p:cNvPicPr preferRelativeResize="0"/>
          <p:nvPr/>
        </p:nvPicPr>
        <p:blipFill rotWithShape="1">
          <a:blip r:embed="rId4">
            <a:alphaModFix/>
          </a:blip>
          <a:srcRect/>
          <a:stretch/>
        </p:blipFill>
        <p:spPr>
          <a:xfrm>
            <a:off x="1447302" y="3508594"/>
            <a:ext cx="605500" cy="608352"/>
          </a:xfrm>
          <a:prstGeom prst="rect">
            <a:avLst/>
          </a:prstGeom>
          <a:noFill/>
          <a:ln>
            <a:noFill/>
          </a:ln>
        </p:spPr>
      </p:pic>
      <p:pic>
        <p:nvPicPr>
          <p:cNvPr id="207" name="Google Shape;207;p4"/>
          <p:cNvPicPr preferRelativeResize="0"/>
          <p:nvPr/>
        </p:nvPicPr>
        <p:blipFill rotWithShape="1">
          <a:blip r:embed="rId4">
            <a:alphaModFix/>
          </a:blip>
          <a:srcRect/>
          <a:stretch/>
        </p:blipFill>
        <p:spPr>
          <a:xfrm>
            <a:off x="2467002" y="3508594"/>
            <a:ext cx="605500" cy="608352"/>
          </a:xfrm>
          <a:prstGeom prst="rect">
            <a:avLst/>
          </a:prstGeom>
          <a:noFill/>
          <a:ln>
            <a:noFill/>
          </a:ln>
        </p:spPr>
      </p:pic>
      <p:pic>
        <p:nvPicPr>
          <p:cNvPr id="208" name="Google Shape;208;p4"/>
          <p:cNvPicPr preferRelativeResize="0"/>
          <p:nvPr/>
        </p:nvPicPr>
        <p:blipFill rotWithShape="1">
          <a:blip r:embed="rId4">
            <a:alphaModFix/>
          </a:blip>
          <a:srcRect/>
          <a:stretch/>
        </p:blipFill>
        <p:spPr>
          <a:xfrm>
            <a:off x="3486702" y="3508594"/>
            <a:ext cx="605500" cy="608352"/>
          </a:xfrm>
          <a:prstGeom prst="rect">
            <a:avLst/>
          </a:prstGeom>
          <a:noFill/>
          <a:ln>
            <a:noFill/>
          </a:ln>
        </p:spPr>
      </p:pic>
      <p:pic>
        <p:nvPicPr>
          <p:cNvPr id="209" name="Google Shape;209;p4"/>
          <p:cNvPicPr preferRelativeResize="0"/>
          <p:nvPr/>
        </p:nvPicPr>
        <p:blipFill rotWithShape="1">
          <a:blip r:embed="rId4">
            <a:alphaModFix/>
          </a:blip>
          <a:srcRect/>
          <a:stretch/>
        </p:blipFill>
        <p:spPr>
          <a:xfrm>
            <a:off x="4368627" y="3508594"/>
            <a:ext cx="605500" cy="608352"/>
          </a:xfrm>
          <a:prstGeom prst="rect">
            <a:avLst/>
          </a:prstGeom>
          <a:noFill/>
          <a:ln>
            <a:noFill/>
          </a:ln>
        </p:spPr>
      </p:pic>
      <p:pic>
        <p:nvPicPr>
          <p:cNvPr id="210" name="Google Shape;210;p4"/>
          <p:cNvPicPr preferRelativeResize="0"/>
          <p:nvPr/>
        </p:nvPicPr>
        <p:blipFill rotWithShape="1">
          <a:blip r:embed="rId4">
            <a:alphaModFix/>
          </a:blip>
          <a:srcRect/>
          <a:stretch/>
        </p:blipFill>
        <p:spPr>
          <a:xfrm>
            <a:off x="6548224" y="3215780"/>
            <a:ext cx="1359079" cy="1365475"/>
          </a:xfrm>
          <a:prstGeom prst="rect">
            <a:avLst/>
          </a:prstGeom>
          <a:noFill/>
          <a:ln>
            <a:noFill/>
          </a:ln>
        </p:spPr>
      </p:pic>
      <p:sp>
        <p:nvSpPr>
          <p:cNvPr id="211" name="Google Shape;211;p4"/>
          <p:cNvSpPr txBox="1"/>
          <p:nvPr/>
        </p:nvSpPr>
        <p:spPr>
          <a:xfrm>
            <a:off x="-76200" y="4886875"/>
            <a:ext cx="2434500" cy="3540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100"/>
              <a:buFont typeface="Trebuchet MS"/>
              <a:buNone/>
            </a:pPr>
            <a:r>
              <a:rPr lang="en-US" sz="1100">
                <a:solidFill>
                  <a:schemeClr val="dk1"/>
                </a:solidFill>
                <a:latin typeface="Trebuchet MS"/>
                <a:ea typeface="Trebuchet MS"/>
                <a:cs typeface="Trebuchet MS"/>
                <a:sym typeface="Trebuchet MS"/>
              </a:rPr>
              <a:t>Bilder</a:t>
            </a:r>
            <a:r>
              <a:rPr lang="en-US" sz="1100" b="0" i="0" u="none" strike="noStrike" cap="none">
                <a:solidFill>
                  <a:schemeClr val="dk1"/>
                </a:solidFill>
                <a:latin typeface="Trebuchet MS"/>
                <a:ea typeface="Trebuchet MS"/>
                <a:cs typeface="Trebuchet MS"/>
                <a:sym typeface="Trebuchet MS"/>
              </a:rPr>
              <a:t>: Pixabay.com</a:t>
            </a:r>
            <a:endParaRPr sz="11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grpSp>
        <p:nvGrpSpPr>
          <p:cNvPr id="216" name="Google Shape;216;p5"/>
          <p:cNvGrpSpPr/>
          <p:nvPr/>
        </p:nvGrpSpPr>
        <p:grpSpPr>
          <a:xfrm>
            <a:off x="0" y="-6350"/>
            <a:ext cx="9144001" cy="5149850"/>
            <a:chOff x="0" y="-8467"/>
            <a:chExt cx="12192000" cy="6866467"/>
          </a:xfrm>
        </p:grpSpPr>
        <p:cxnSp>
          <p:nvCxnSpPr>
            <p:cNvPr id="217" name="Google Shape;217;p5"/>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18" name="Google Shape;218;p5"/>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219" name="Google Shape;219;p5"/>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20" name="Google Shape;220;p5"/>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21" name="Google Shape;221;p5"/>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223" name="Google Shape;223;p5"/>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224" name="Google Shape;224;p5"/>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225" name="Google Shape;225;p5"/>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5"/>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28" name="Google Shape;228;p5"/>
          <p:cNvSpPr txBox="1">
            <a:spLocks noGrp="1"/>
          </p:cNvSpPr>
          <p:nvPr>
            <p:ph type="title"/>
          </p:nvPr>
        </p:nvSpPr>
        <p:spPr>
          <a:xfrm>
            <a:off x="1000126" y="457200"/>
            <a:ext cx="6447501" cy="990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800"/>
              <a:buFont typeface="Trebuchet MS"/>
              <a:buNone/>
            </a:pPr>
            <a:r>
              <a:rPr lang="en-US" sz="2600"/>
              <a:t>Motivering </a:t>
            </a:r>
            <a:r>
              <a:rPr lang="en-US" sz="2600">
                <a:highlight>
                  <a:srgbClr val="FFFFFF"/>
                </a:highlight>
              </a:rPr>
              <a:t>—</a:t>
            </a:r>
            <a:r>
              <a:rPr lang="en-US" sz="2600"/>
              <a:t> varför samordning?</a:t>
            </a:r>
            <a:endParaRPr sz="2600"/>
          </a:p>
        </p:txBody>
      </p:sp>
      <p:sp>
        <p:nvSpPr>
          <p:cNvPr id="229" name="Google Shape;229;p5"/>
          <p:cNvSpPr/>
          <p:nvPr/>
        </p:nvSpPr>
        <p:spPr>
          <a:xfrm rot="10800000">
            <a:off x="0" y="0"/>
            <a:ext cx="631947" cy="4249615"/>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txBox="1">
            <a:spLocks noGrp="1"/>
          </p:cNvSpPr>
          <p:nvPr>
            <p:ph type="body" idx="1"/>
          </p:nvPr>
        </p:nvSpPr>
        <p:spPr>
          <a:xfrm>
            <a:off x="1000126" y="1620441"/>
            <a:ext cx="6447501" cy="2910580"/>
          </a:xfrm>
          <a:prstGeom prst="rect">
            <a:avLst/>
          </a:prstGeom>
          <a:noFill/>
          <a:ln>
            <a:noFill/>
          </a:ln>
        </p:spPr>
        <p:txBody>
          <a:bodyPr spcFirstLastPara="1" wrap="square" lIns="91425" tIns="45700" rIns="91425" bIns="45700" anchor="t" anchorCtr="0">
            <a:normAutofit/>
          </a:bodyPr>
          <a:lstStyle/>
          <a:p>
            <a:pPr marL="0" lvl="0" indent="-95250" algn="l" rtl="0">
              <a:spcBef>
                <a:spcPts val="1000"/>
              </a:spcBef>
              <a:spcAft>
                <a:spcPts val="0"/>
              </a:spcAft>
              <a:buSzPts val="1500"/>
              <a:buFont typeface="Noto Sans Symbols"/>
              <a:buChar char="●"/>
            </a:pPr>
            <a:r>
              <a:rPr lang="en-US" sz="1500">
                <a:solidFill>
                  <a:srgbClr val="000000"/>
                </a:solidFill>
              </a:rPr>
              <a:t>  Oändliga möjligheter! </a:t>
            </a:r>
            <a:br>
              <a:rPr lang="en-US" sz="1500">
                <a:solidFill>
                  <a:srgbClr val="000000"/>
                </a:solidFill>
              </a:rPr>
            </a:br>
            <a:endParaRPr sz="1500">
              <a:solidFill>
                <a:srgbClr val="000000"/>
              </a:solidFill>
            </a:endParaRPr>
          </a:p>
          <a:p>
            <a:pPr marL="0" lvl="0" indent="-95250" algn="l" rtl="0">
              <a:spcBef>
                <a:spcPts val="1000"/>
              </a:spcBef>
              <a:spcAft>
                <a:spcPts val="0"/>
              </a:spcAft>
              <a:buSzPts val="1500"/>
              <a:buFont typeface="Noto Sans Symbols"/>
              <a:buChar char="●"/>
            </a:pPr>
            <a:r>
              <a:rPr lang="en-US">
                <a:solidFill>
                  <a:srgbClr val="000000"/>
                </a:solidFill>
              </a:rPr>
              <a:t> </a:t>
            </a:r>
            <a:r>
              <a:rPr lang="en-US" sz="1500">
                <a:solidFill>
                  <a:srgbClr val="000000"/>
                </a:solidFill>
              </a:rPr>
              <a:t> Laststyrning </a:t>
            </a:r>
            <a:endParaRPr/>
          </a:p>
          <a:p>
            <a:pPr marL="457200" lvl="0" indent="0" algn="l" rtl="0">
              <a:spcBef>
                <a:spcPts val="1000"/>
              </a:spcBef>
              <a:spcAft>
                <a:spcPts val="0"/>
              </a:spcAft>
              <a:buNone/>
            </a:pPr>
            <a:endParaRPr/>
          </a:p>
        </p:txBody>
      </p:sp>
      <p:sp>
        <p:nvSpPr>
          <p:cNvPr id="231" name="Google Shape;231;p5"/>
          <p:cNvSpPr/>
          <p:nvPr/>
        </p:nvSpPr>
        <p:spPr>
          <a:xfrm flipH="1">
            <a:off x="8807450" y="3009900"/>
            <a:ext cx="336550" cy="21336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2" name="Google Shape;232;p5"/>
          <p:cNvPicPr preferRelativeResize="0"/>
          <p:nvPr/>
        </p:nvPicPr>
        <p:blipFill>
          <a:blip r:embed="rId3">
            <a:alphaModFix/>
          </a:blip>
          <a:stretch>
            <a:fillRect/>
          </a:stretch>
        </p:blipFill>
        <p:spPr>
          <a:xfrm>
            <a:off x="1000127" y="3009900"/>
            <a:ext cx="4314250" cy="1730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
        <p:cNvGrpSpPr/>
        <p:nvPr/>
      </p:nvGrpSpPr>
      <p:grpSpPr>
        <a:xfrm>
          <a:off x="0" y="0"/>
          <a:ext cx="0" cy="0"/>
          <a:chOff x="0" y="0"/>
          <a:chExt cx="0" cy="0"/>
        </a:xfrm>
      </p:grpSpPr>
      <p:grpSp>
        <p:nvGrpSpPr>
          <p:cNvPr id="237" name="Google Shape;237;p7"/>
          <p:cNvGrpSpPr/>
          <p:nvPr/>
        </p:nvGrpSpPr>
        <p:grpSpPr>
          <a:xfrm>
            <a:off x="0" y="-6350"/>
            <a:ext cx="9144001" cy="5149850"/>
            <a:chOff x="0" y="-8467"/>
            <a:chExt cx="12192000" cy="6866467"/>
          </a:xfrm>
        </p:grpSpPr>
        <p:cxnSp>
          <p:nvCxnSpPr>
            <p:cNvPr id="238" name="Google Shape;238;p7"/>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39" name="Google Shape;239;p7"/>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240" name="Google Shape;240;p7"/>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41" name="Google Shape;241;p7"/>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42" name="Google Shape;242;p7"/>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244" name="Google Shape;244;p7"/>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245" name="Google Shape;245;p7"/>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246" name="Google Shape;246;p7"/>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7"/>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49" name="Google Shape;249;p7"/>
          <p:cNvSpPr txBox="1">
            <a:spLocks noGrp="1"/>
          </p:cNvSpPr>
          <p:nvPr>
            <p:ph type="title"/>
          </p:nvPr>
        </p:nvSpPr>
        <p:spPr>
          <a:xfrm>
            <a:off x="1000126" y="457200"/>
            <a:ext cx="6447501" cy="990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800"/>
              <a:buFont typeface="Trebuchet MS"/>
              <a:buNone/>
            </a:pPr>
            <a:r>
              <a:rPr lang="en-US" sz="2600"/>
              <a:t>Exempel</a:t>
            </a:r>
            <a:endParaRPr sz="2600"/>
          </a:p>
        </p:txBody>
      </p:sp>
      <p:sp>
        <p:nvSpPr>
          <p:cNvPr id="250" name="Google Shape;250;p7"/>
          <p:cNvSpPr/>
          <p:nvPr/>
        </p:nvSpPr>
        <p:spPr>
          <a:xfrm rot="10800000">
            <a:off x="0" y="0"/>
            <a:ext cx="631947" cy="4249615"/>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flipH="1">
            <a:off x="8807450" y="3009900"/>
            <a:ext cx="336550" cy="21336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txBox="1"/>
          <p:nvPr/>
        </p:nvSpPr>
        <p:spPr>
          <a:xfrm>
            <a:off x="1000125" y="1447800"/>
            <a:ext cx="5346600" cy="877200"/>
          </a:xfrm>
          <a:prstGeom prst="rect">
            <a:avLst/>
          </a:prstGeom>
          <a:noFill/>
          <a:ln>
            <a:noFill/>
          </a:ln>
        </p:spPr>
        <p:txBody>
          <a:bodyPr spcFirstLastPara="1" wrap="square" lIns="91425" tIns="91425" rIns="91425" bIns="91425" anchor="t" anchorCtr="0">
            <a:spAutoFit/>
          </a:bodyPr>
          <a:lstStyle/>
          <a:p>
            <a:pPr marL="457200" lvl="0" indent="-323850" algn="l" rtl="0">
              <a:spcBef>
                <a:spcPts val="1000"/>
              </a:spcBef>
              <a:spcAft>
                <a:spcPts val="0"/>
              </a:spcAft>
              <a:buClr>
                <a:schemeClr val="accent1"/>
              </a:buClr>
              <a:buSzPts val="1500"/>
              <a:buFont typeface="Noto Sans Symbols"/>
              <a:buChar char="●"/>
            </a:pPr>
            <a:r>
              <a:rPr lang="en-US" sz="1500">
                <a:latin typeface="Trebuchet MS"/>
                <a:ea typeface="Trebuchet MS"/>
                <a:cs typeface="Trebuchet MS"/>
                <a:sym typeface="Trebuchet MS"/>
              </a:rPr>
              <a:t>Skolor</a:t>
            </a:r>
            <a:br>
              <a:rPr lang="en-US" sz="1500">
                <a:latin typeface="Trebuchet MS"/>
                <a:ea typeface="Trebuchet MS"/>
                <a:cs typeface="Trebuchet MS"/>
                <a:sym typeface="Trebuchet MS"/>
              </a:rPr>
            </a:br>
            <a:endParaRPr sz="1500">
              <a:latin typeface="Trebuchet MS"/>
              <a:ea typeface="Trebuchet MS"/>
              <a:cs typeface="Trebuchet MS"/>
              <a:sym typeface="Trebuchet MS"/>
            </a:endParaRPr>
          </a:p>
          <a:p>
            <a:pPr marL="457200" lvl="0" indent="-323850" algn="l" rtl="0">
              <a:spcBef>
                <a:spcPts val="0"/>
              </a:spcBef>
              <a:spcAft>
                <a:spcPts val="0"/>
              </a:spcAft>
              <a:buClr>
                <a:schemeClr val="accent1"/>
              </a:buClr>
              <a:buSzPts val="1500"/>
              <a:buFont typeface="Noto Sans Symbols"/>
              <a:buChar char="●"/>
            </a:pPr>
            <a:r>
              <a:rPr lang="en-US" sz="1500">
                <a:latin typeface="Trebuchet MS"/>
                <a:ea typeface="Trebuchet MS"/>
                <a:cs typeface="Trebuchet MS"/>
                <a:sym typeface="Trebuchet MS"/>
              </a:rPr>
              <a:t>Kommunala vårdbostäder</a:t>
            </a:r>
            <a:endParaRPr sz="1500">
              <a:latin typeface="Trebuchet MS"/>
              <a:ea typeface="Trebuchet MS"/>
              <a:cs typeface="Trebuchet MS"/>
              <a:sym typeface="Trebuchet MS"/>
            </a:endParaRPr>
          </a:p>
        </p:txBody>
      </p:sp>
      <p:pic>
        <p:nvPicPr>
          <p:cNvPr id="253" name="Google Shape;253;p7"/>
          <p:cNvPicPr preferRelativeResize="0"/>
          <p:nvPr/>
        </p:nvPicPr>
        <p:blipFill>
          <a:blip r:embed="rId3">
            <a:alphaModFix/>
          </a:blip>
          <a:stretch>
            <a:fillRect/>
          </a:stretch>
        </p:blipFill>
        <p:spPr>
          <a:xfrm>
            <a:off x="1938274" y="2931050"/>
            <a:ext cx="1662000" cy="1776749"/>
          </a:xfrm>
          <a:prstGeom prst="rect">
            <a:avLst/>
          </a:prstGeom>
          <a:noFill/>
          <a:ln>
            <a:noFill/>
          </a:ln>
        </p:spPr>
      </p:pic>
      <p:pic>
        <p:nvPicPr>
          <p:cNvPr id="254" name="Google Shape;254;p7"/>
          <p:cNvPicPr preferRelativeResize="0"/>
          <p:nvPr/>
        </p:nvPicPr>
        <p:blipFill>
          <a:blip r:embed="rId4">
            <a:alphaModFix/>
          </a:blip>
          <a:stretch>
            <a:fillRect/>
          </a:stretch>
        </p:blipFill>
        <p:spPr>
          <a:xfrm>
            <a:off x="1320275" y="3264900"/>
            <a:ext cx="554551" cy="1109050"/>
          </a:xfrm>
          <a:prstGeom prst="rect">
            <a:avLst/>
          </a:prstGeom>
          <a:noFill/>
          <a:ln>
            <a:noFill/>
          </a:ln>
        </p:spPr>
      </p:pic>
      <p:pic>
        <p:nvPicPr>
          <p:cNvPr id="255" name="Google Shape;255;p7"/>
          <p:cNvPicPr preferRelativeResize="0"/>
          <p:nvPr/>
        </p:nvPicPr>
        <p:blipFill>
          <a:blip r:embed="rId5">
            <a:alphaModFix/>
          </a:blip>
          <a:stretch>
            <a:fillRect/>
          </a:stretch>
        </p:blipFill>
        <p:spPr>
          <a:xfrm>
            <a:off x="4906600" y="2689578"/>
            <a:ext cx="3551126" cy="2197298"/>
          </a:xfrm>
          <a:prstGeom prst="rect">
            <a:avLst/>
          </a:prstGeom>
          <a:noFill/>
          <a:ln>
            <a:noFill/>
          </a:ln>
        </p:spPr>
      </p:pic>
      <p:sp>
        <p:nvSpPr>
          <p:cNvPr id="256" name="Google Shape;256;p7"/>
          <p:cNvSpPr txBox="1"/>
          <p:nvPr/>
        </p:nvSpPr>
        <p:spPr>
          <a:xfrm>
            <a:off x="-76200" y="4886875"/>
            <a:ext cx="2434500" cy="3540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100"/>
              <a:buFont typeface="Trebuchet MS"/>
              <a:buNone/>
            </a:pPr>
            <a:r>
              <a:rPr lang="en-US" sz="1100">
                <a:solidFill>
                  <a:schemeClr val="dk1"/>
                </a:solidFill>
                <a:latin typeface="Trebuchet MS"/>
                <a:ea typeface="Trebuchet MS"/>
                <a:cs typeface="Trebuchet MS"/>
                <a:sym typeface="Trebuchet MS"/>
              </a:rPr>
              <a:t>Bilder:</a:t>
            </a:r>
            <a:r>
              <a:rPr lang="en-US" sz="1100" b="0" i="0" u="none" strike="noStrike" cap="none">
                <a:solidFill>
                  <a:schemeClr val="dk1"/>
                </a:solidFill>
                <a:latin typeface="Trebuchet MS"/>
                <a:ea typeface="Trebuchet MS"/>
                <a:cs typeface="Trebuchet MS"/>
                <a:sym typeface="Trebuchet MS"/>
              </a:rPr>
              <a:t> Pixabay.com</a:t>
            </a:r>
            <a:endParaRPr sz="11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grpSp>
        <p:nvGrpSpPr>
          <p:cNvPr id="261" name="Google Shape;261;p6"/>
          <p:cNvGrpSpPr/>
          <p:nvPr/>
        </p:nvGrpSpPr>
        <p:grpSpPr>
          <a:xfrm>
            <a:off x="0" y="-6350"/>
            <a:ext cx="9144001" cy="5149850"/>
            <a:chOff x="0" y="-8467"/>
            <a:chExt cx="12192000" cy="6866467"/>
          </a:xfrm>
        </p:grpSpPr>
        <p:cxnSp>
          <p:nvCxnSpPr>
            <p:cNvPr id="262" name="Google Shape;262;p6"/>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63" name="Google Shape;263;p6"/>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264" name="Google Shape;264;p6"/>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65" name="Google Shape;265;p6"/>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66" name="Google Shape;266;p6"/>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268" name="Google Shape;268;p6"/>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269" name="Google Shape;269;p6"/>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270" name="Google Shape;270;p6"/>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6"/>
          <p:cNvSpPr/>
          <p:nvPr/>
        </p:nvSpPr>
        <p:spPr>
          <a:xfrm>
            <a:off x="58275"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73" name="Google Shape;273;p6"/>
          <p:cNvSpPr txBox="1">
            <a:spLocks noGrp="1"/>
          </p:cNvSpPr>
          <p:nvPr>
            <p:ph type="title"/>
          </p:nvPr>
        </p:nvSpPr>
        <p:spPr>
          <a:xfrm>
            <a:off x="965199" y="457200"/>
            <a:ext cx="7648121" cy="8245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2800"/>
              <a:buFont typeface="Trebuchet MS"/>
              <a:buNone/>
            </a:pPr>
            <a:r>
              <a:rPr lang="en-US" sz="2600"/>
              <a:t>Användning av insamlad data</a:t>
            </a:r>
            <a:endParaRPr sz="2600"/>
          </a:p>
        </p:txBody>
      </p:sp>
      <p:sp>
        <p:nvSpPr>
          <p:cNvPr id="274" name="Google Shape;274;p6"/>
          <p:cNvSpPr/>
          <p:nvPr/>
        </p:nvSpPr>
        <p:spPr>
          <a:xfrm rot="10800000">
            <a:off x="0" y="0"/>
            <a:ext cx="631947" cy="4249615"/>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flipH="1">
            <a:off x="8807450" y="3009900"/>
            <a:ext cx="336550" cy="21336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 name="Google Shape;276;p6"/>
          <p:cNvGrpSpPr/>
          <p:nvPr/>
        </p:nvGrpSpPr>
        <p:grpSpPr>
          <a:xfrm>
            <a:off x="968790" y="2181025"/>
            <a:ext cx="7206416" cy="1611729"/>
            <a:chOff x="3591" y="719618"/>
            <a:chExt cx="7206416" cy="1611729"/>
          </a:xfrm>
        </p:grpSpPr>
        <p:sp>
          <p:nvSpPr>
            <p:cNvPr id="277" name="Google Shape;277;p6"/>
            <p:cNvSpPr/>
            <p:nvPr/>
          </p:nvSpPr>
          <p:spPr>
            <a:xfrm>
              <a:off x="441551" y="719618"/>
              <a:ext cx="713400" cy="7359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78" name="Google Shape;278;p6"/>
            <p:cNvSpPr/>
            <p:nvPr/>
          </p:nvSpPr>
          <p:spPr>
            <a:xfrm>
              <a:off x="3591" y="1694316"/>
              <a:ext cx="1592578" cy="63703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txBox="1"/>
            <p:nvPr/>
          </p:nvSpPr>
          <p:spPr>
            <a:xfrm>
              <a:off x="3591" y="1694316"/>
              <a:ext cx="1592578" cy="63703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100"/>
                <a:buFont typeface="Trebuchet MS"/>
                <a:buNone/>
              </a:pPr>
              <a:r>
                <a:rPr lang="en-US" sz="1500">
                  <a:solidFill>
                    <a:schemeClr val="dk1"/>
                  </a:solidFill>
                  <a:latin typeface="Trebuchet MS"/>
                  <a:ea typeface="Trebuchet MS"/>
                  <a:cs typeface="Trebuchet MS"/>
                  <a:sym typeface="Trebuchet MS"/>
                </a:rPr>
                <a:t>Lastprofiler</a:t>
              </a:r>
              <a:endParaRPr sz="1500"/>
            </a:p>
          </p:txBody>
        </p:sp>
        <p:sp>
          <p:nvSpPr>
            <p:cNvPr id="280" name="Google Shape;280;p6"/>
            <p:cNvSpPr/>
            <p:nvPr/>
          </p:nvSpPr>
          <p:spPr>
            <a:xfrm>
              <a:off x="1874871" y="1694316"/>
              <a:ext cx="1592578" cy="63703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txBox="1"/>
            <p:nvPr/>
          </p:nvSpPr>
          <p:spPr>
            <a:xfrm>
              <a:off x="1874871" y="1694316"/>
              <a:ext cx="1592700" cy="6369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100"/>
                <a:buFont typeface="Trebuchet MS"/>
                <a:buNone/>
              </a:pPr>
              <a:r>
                <a:rPr lang="en-US" sz="1500">
                  <a:latin typeface="Trebuchet MS"/>
                  <a:ea typeface="Trebuchet MS"/>
                  <a:cs typeface="Trebuchet MS"/>
                  <a:sym typeface="Trebuchet MS"/>
                </a:rPr>
                <a:t>L</a:t>
              </a:r>
              <a:r>
                <a:rPr lang="en-US" sz="1500" b="0" i="0" u="none" strike="noStrike" cap="none">
                  <a:latin typeface="Trebuchet MS"/>
                  <a:ea typeface="Trebuchet MS"/>
                  <a:cs typeface="Trebuchet MS"/>
                  <a:sym typeface="Trebuchet MS"/>
                </a:rPr>
                <a:t>okalbokningar</a:t>
              </a:r>
              <a:endParaRPr sz="1500"/>
            </a:p>
          </p:txBody>
        </p:sp>
        <p:sp>
          <p:nvSpPr>
            <p:cNvPr id="282" name="Google Shape;282;p6"/>
            <p:cNvSpPr/>
            <p:nvPr/>
          </p:nvSpPr>
          <p:spPr>
            <a:xfrm>
              <a:off x="3746150" y="1694316"/>
              <a:ext cx="1592578" cy="63703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txBox="1"/>
            <p:nvPr/>
          </p:nvSpPr>
          <p:spPr>
            <a:xfrm>
              <a:off x="3558776" y="1694318"/>
              <a:ext cx="2086500" cy="6369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100"/>
                <a:buFont typeface="Trebuchet MS"/>
                <a:buNone/>
              </a:pPr>
              <a:r>
                <a:rPr lang="en-US" sz="1500">
                  <a:solidFill>
                    <a:schemeClr val="dk1"/>
                  </a:solidFill>
                  <a:latin typeface="Trebuchet MS"/>
                  <a:ea typeface="Trebuchet MS"/>
                  <a:cs typeface="Trebuchet MS"/>
                  <a:sym typeface="Trebuchet MS"/>
                </a:rPr>
                <a:t>Användningsområden</a:t>
              </a:r>
              <a:endParaRPr sz="1500">
                <a:solidFill>
                  <a:schemeClr val="dk1"/>
                </a:solidFill>
                <a:latin typeface="Trebuchet MS"/>
                <a:ea typeface="Trebuchet MS"/>
                <a:cs typeface="Trebuchet MS"/>
                <a:sym typeface="Trebuchet MS"/>
              </a:endParaRPr>
            </a:p>
            <a:p>
              <a:pPr marL="0" marR="0" lvl="0" indent="0" algn="ctr" rtl="0">
                <a:lnSpc>
                  <a:spcPct val="90000"/>
                </a:lnSpc>
                <a:spcBef>
                  <a:spcPts val="0"/>
                </a:spcBef>
                <a:spcAft>
                  <a:spcPts val="0"/>
                </a:spcAft>
                <a:buClr>
                  <a:schemeClr val="dk1"/>
                </a:buClr>
                <a:buSzPts val="1100"/>
                <a:buFont typeface="Trebuchet MS"/>
                <a:buNone/>
              </a:pPr>
              <a:r>
                <a:rPr lang="en-US" sz="1500">
                  <a:solidFill>
                    <a:schemeClr val="dk1"/>
                  </a:solidFill>
                  <a:latin typeface="Trebuchet MS"/>
                  <a:ea typeface="Trebuchet MS"/>
                  <a:cs typeface="Trebuchet MS"/>
                  <a:sym typeface="Trebuchet MS"/>
                </a:rPr>
                <a:t>för el</a:t>
              </a:r>
              <a:endParaRPr sz="1500">
                <a:solidFill>
                  <a:schemeClr val="dk1"/>
                </a:solidFill>
                <a:latin typeface="Trebuchet MS"/>
                <a:ea typeface="Trebuchet MS"/>
                <a:cs typeface="Trebuchet MS"/>
                <a:sym typeface="Trebuchet MS"/>
              </a:endParaRPr>
            </a:p>
          </p:txBody>
        </p:sp>
        <p:sp>
          <p:nvSpPr>
            <p:cNvPr id="284" name="Google Shape;284;p6"/>
            <p:cNvSpPr/>
            <p:nvPr/>
          </p:nvSpPr>
          <p:spPr>
            <a:xfrm>
              <a:off x="5617429" y="1694316"/>
              <a:ext cx="1592578" cy="63703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txBox="1"/>
            <p:nvPr/>
          </p:nvSpPr>
          <p:spPr>
            <a:xfrm>
              <a:off x="5617429" y="1694316"/>
              <a:ext cx="1592578" cy="63703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100"/>
                <a:buFont typeface="Trebuchet MS"/>
                <a:buNone/>
              </a:pPr>
              <a:r>
                <a:rPr lang="en-US" sz="1500">
                  <a:solidFill>
                    <a:schemeClr val="dk1"/>
                  </a:solidFill>
                  <a:latin typeface="Trebuchet MS"/>
                  <a:ea typeface="Trebuchet MS"/>
                  <a:cs typeface="Trebuchet MS"/>
                  <a:sym typeface="Trebuchet MS"/>
                </a:rPr>
                <a:t>Elpriser</a:t>
              </a:r>
              <a:endParaRPr sz="1500"/>
            </a:p>
          </p:txBody>
        </p:sp>
      </p:grpSp>
      <p:pic>
        <p:nvPicPr>
          <p:cNvPr id="286" name="Google Shape;286;p6"/>
          <p:cNvPicPr preferRelativeResize="0"/>
          <p:nvPr/>
        </p:nvPicPr>
        <p:blipFill>
          <a:blip r:embed="rId4">
            <a:alphaModFix/>
          </a:blip>
          <a:stretch>
            <a:fillRect/>
          </a:stretch>
        </p:blipFill>
        <p:spPr>
          <a:xfrm>
            <a:off x="5210475" y="2211825"/>
            <a:ext cx="713500" cy="713500"/>
          </a:xfrm>
          <a:prstGeom prst="rect">
            <a:avLst/>
          </a:prstGeom>
          <a:noFill/>
          <a:ln>
            <a:noFill/>
          </a:ln>
        </p:spPr>
      </p:pic>
      <p:pic>
        <p:nvPicPr>
          <p:cNvPr id="287" name="Google Shape;287;p6"/>
          <p:cNvPicPr preferRelativeResize="0"/>
          <p:nvPr/>
        </p:nvPicPr>
        <p:blipFill>
          <a:blip r:embed="rId5">
            <a:alphaModFix/>
          </a:blip>
          <a:stretch>
            <a:fillRect/>
          </a:stretch>
        </p:blipFill>
        <p:spPr>
          <a:xfrm>
            <a:off x="7001300" y="2203850"/>
            <a:ext cx="713498" cy="735800"/>
          </a:xfrm>
          <a:prstGeom prst="rect">
            <a:avLst/>
          </a:prstGeom>
          <a:noFill/>
          <a:ln>
            <a:noFill/>
          </a:ln>
        </p:spPr>
      </p:pic>
      <p:pic>
        <p:nvPicPr>
          <p:cNvPr id="288" name="Google Shape;288;p6"/>
          <p:cNvPicPr preferRelativeResize="0"/>
          <p:nvPr/>
        </p:nvPicPr>
        <p:blipFill>
          <a:blip r:embed="rId6">
            <a:alphaModFix/>
          </a:blip>
          <a:stretch>
            <a:fillRect/>
          </a:stretch>
        </p:blipFill>
        <p:spPr>
          <a:xfrm>
            <a:off x="3223875" y="2115050"/>
            <a:ext cx="824600" cy="824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c00e1d102d_0_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94" name="Google Shape;294;gc00e1d102d_0_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grpSp>
        <p:nvGrpSpPr>
          <p:cNvPr id="295" name="Google Shape;295;gc00e1d102d_0_40"/>
          <p:cNvGrpSpPr/>
          <p:nvPr/>
        </p:nvGrpSpPr>
        <p:grpSpPr>
          <a:xfrm>
            <a:off x="0" y="-6350"/>
            <a:ext cx="9144100" cy="5149935"/>
            <a:chOff x="0" y="-8467"/>
            <a:chExt cx="12192133" cy="6866580"/>
          </a:xfrm>
        </p:grpSpPr>
        <p:cxnSp>
          <p:nvCxnSpPr>
            <p:cNvPr id="296" name="Google Shape;296;gc00e1d102d_0_40"/>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97" name="Google Shape;297;gc00e1d102d_0_40"/>
            <p:cNvCxnSpPr/>
            <p:nvPr/>
          </p:nvCxnSpPr>
          <p:spPr>
            <a:xfrm flipH="1">
              <a:off x="7425125" y="3681413"/>
              <a:ext cx="4763700" cy="3176700"/>
            </a:xfrm>
            <a:prstGeom prst="straightConnector1">
              <a:avLst/>
            </a:prstGeom>
            <a:noFill/>
            <a:ln w="9525" cap="flat" cmpd="sng">
              <a:solidFill>
                <a:srgbClr val="D8D8D8"/>
              </a:solidFill>
              <a:prstDash val="solid"/>
              <a:round/>
              <a:headEnd type="none" w="sm" len="sm"/>
              <a:tailEnd type="none" w="sm" len="sm"/>
            </a:ln>
          </p:spPr>
        </p:cxnSp>
        <p:sp>
          <p:nvSpPr>
            <p:cNvPr id="298" name="Google Shape;298;gc00e1d102d_0_4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0"/>
              </a:schemeClr>
            </a:solidFill>
            <a:ln>
              <a:noFill/>
            </a:ln>
          </p:spPr>
        </p:sp>
        <p:sp>
          <p:nvSpPr>
            <p:cNvPr id="299" name="Google Shape;299;gc00e1d102d_0_40"/>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00" name="Google Shape;300;gc00e1d102d_0_40"/>
            <p:cNvSpPr/>
            <p:nvPr/>
          </p:nvSpPr>
          <p:spPr>
            <a:xfrm>
              <a:off x="8932333" y="3048000"/>
              <a:ext cx="3259800" cy="3810000"/>
            </a:xfrm>
            <a:prstGeom prst="triangle">
              <a:avLst>
                <a:gd name="adj" fmla="val 100000"/>
              </a:avLst>
            </a:prstGeom>
            <a:solidFill>
              <a:schemeClr val="accent2">
                <a:alpha val="717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gc00e1d102d_0_40"/>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0"/>
              </a:srgbClr>
            </a:solidFill>
            <a:ln>
              <a:noFill/>
            </a:ln>
          </p:spPr>
        </p:sp>
        <p:sp>
          <p:nvSpPr>
            <p:cNvPr id="302" name="Google Shape;302;gc00e1d102d_0_40"/>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0"/>
              </a:srgbClr>
            </a:solidFill>
            <a:ln>
              <a:noFill/>
            </a:ln>
          </p:spPr>
        </p:sp>
        <p:sp>
          <p:nvSpPr>
            <p:cNvPr id="303" name="Google Shape;303;gc00e1d102d_0_40"/>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9"/>
              </a:schemeClr>
            </a:solidFill>
            <a:ln>
              <a:noFill/>
            </a:ln>
          </p:spPr>
        </p:sp>
        <p:sp>
          <p:nvSpPr>
            <p:cNvPr id="304" name="Google Shape;304;gc00e1d102d_0_40"/>
            <p:cNvSpPr/>
            <p:nvPr/>
          </p:nvSpPr>
          <p:spPr>
            <a:xfrm>
              <a:off x="10371666" y="3589867"/>
              <a:ext cx="1817100" cy="3268200"/>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gc00e1d102d_0_40"/>
            <p:cNvSpPr/>
            <p:nvPr/>
          </p:nvSpPr>
          <p:spPr>
            <a:xfrm>
              <a:off x="0" y="4013200"/>
              <a:ext cx="448800" cy="2844900"/>
            </a:xfrm>
            <a:prstGeom prst="triangle">
              <a:avLst>
                <a:gd name="adj" fmla="val 0"/>
              </a:avLst>
            </a:prstGeom>
            <a:solidFill>
              <a:schemeClr val="accent1">
                <a:alpha val="847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gc00e1d102d_0_40"/>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307" name="Google Shape;307;gc00e1d102d_0_40"/>
          <p:cNvSpPr/>
          <p:nvPr/>
        </p:nvSpPr>
        <p:spPr>
          <a:xfrm rot="10800000">
            <a:off x="147" y="115"/>
            <a:ext cx="631800" cy="4249500"/>
          </a:xfrm>
          <a:prstGeom prst="triangle">
            <a:avLst>
              <a:gd name="adj" fmla="val 100000"/>
            </a:avLst>
          </a:prstGeom>
          <a:solidFill>
            <a:schemeClr val="accent1">
              <a:alpha val="847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gc00e1d102d_0_40"/>
          <p:cNvSpPr/>
          <p:nvPr/>
        </p:nvSpPr>
        <p:spPr>
          <a:xfrm flipH="1">
            <a:off x="8807400" y="3009900"/>
            <a:ext cx="336600" cy="2133600"/>
          </a:xfrm>
          <a:prstGeom prst="triangle">
            <a:avLst>
              <a:gd name="adj" fmla="val 0"/>
            </a:avLst>
          </a:prstGeom>
          <a:solidFill>
            <a:schemeClr val="accent1">
              <a:alpha val="847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gc00e1d102d_0_40"/>
          <p:cNvSpPr txBox="1">
            <a:spLocks noGrp="1"/>
          </p:cNvSpPr>
          <p:nvPr>
            <p:ph type="title"/>
          </p:nvPr>
        </p:nvSpPr>
        <p:spPr>
          <a:xfrm>
            <a:off x="63195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3111"/>
              <a:buFont typeface="Trebuchet MS"/>
              <a:buNone/>
            </a:pPr>
            <a:r>
              <a:rPr lang="en-US" sz="2600"/>
              <a:t>Elanvändning i offentliga fastigheter</a:t>
            </a:r>
            <a:endParaRPr sz="2600"/>
          </a:p>
        </p:txBody>
      </p:sp>
      <p:sp>
        <p:nvSpPr>
          <p:cNvPr id="310" name="Google Shape;310;gc00e1d102d_0_40"/>
          <p:cNvSpPr txBox="1">
            <a:spLocks noGrp="1"/>
          </p:cNvSpPr>
          <p:nvPr>
            <p:ph type="body" idx="1"/>
          </p:nvPr>
        </p:nvSpPr>
        <p:spPr>
          <a:xfrm>
            <a:off x="688725" y="1619250"/>
            <a:ext cx="2933100" cy="213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500">
                <a:solidFill>
                  <a:srgbClr val="000000"/>
                </a:solidFill>
              </a:rPr>
              <a:t>Genom att flytta last...</a:t>
            </a:r>
            <a:br>
              <a:rPr lang="en-US" sz="1500">
                <a:solidFill>
                  <a:srgbClr val="000000"/>
                </a:solidFill>
              </a:rPr>
            </a:br>
            <a:endParaRPr sz="1500">
              <a:solidFill>
                <a:srgbClr val="000000"/>
              </a:solidFill>
            </a:endParaRPr>
          </a:p>
          <a:p>
            <a:pPr marL="457200" lvl="0" indent="-323850" algn="l" rtl="0">
              <a:lnSpc>
                <a:spcPct val="100000"/>
              </a:lnSpc>
              <a:spcBef>
                <a:spcPts val="0"/>
              </a:spcBef>
              <a:spcAft>
                <a:spcPts val="0"/>
              </a:spcAft>
              <a:buSzPts val="1500"/>
              <a:buChar char="●"/>
            </a:pPr>
            <a:r>
              <a:rPr lang="en-US" sz="1500">
                <a:solidFill>
                  <a:srgbClr val="000000"/>
                </a:solidFill>
              </a:rPr>
              <a:t>Ökar vi samhällsnyttan</a:t>
            </a:r>
            <a:br>
              <a:rPr lang="en-US" sz="1500">
                <a:solidFill>
                  <a:srgbClr val="000000"/>
                </a:solidFill>
              </a:rPr>
            </a:br>
            <a:endParaRPr sz="1500">
              <a:solidFill>
                <a:srgbClr val="000000"/>
              </a:solidFill>
            </a:endParaRPr>
          </a:p>
          <a:p>
            <a:pPr marL="457200" lvl="0" indent="-323850" algn="l" rtl="0">
              <a:lnSpc>
                <a:spcPct val="100000"/>
              </a:lnSpc>
              <a:spcBef>
                <a:spcPts val="0"/>
              </a:spcBef>
              <a:spcAft>
                <a:spcPts val="0"/>
              </a:spcAft>
              <a:buSzPts val="1500"/>
              <a:buChar char="●"/>
            </a:pPr>
            <a:r>
              <a:rPr lang="en-US" sz="1500">
                <a:solidFill>
                  <a:srgbClr val="000000"/>
                </a:solidFill>
              </a:rPr>
              <a:t>Minskar vi användning av fossil el</a:t>
            </a:r>
            <a:br>
              <a:rPr lang="en-US" sz="1500">
                <a:solidFill>
                  <a:srgbClr val="000000"/>
                </a:solidFill>
              </a:rPr>
            </a:br>
            <a:endParaRPr sz="1500">
              <a:solidFill>
                <a:srgbClr val="000000"/>
              </a:solidFill>
            </a:endParaRPr>
          </a:p>
          <a:p>
            <a:pPr marL="457200" lvl="0" indent="-323850" algn="l" rtl="0">
              <a:lnSpc>
                <a:spcPct val="100000"/>
              </a:lnSpc>
              <a:spcBef>
                <a:spcPts val="0"/>
              </a:spcBef>
              <a:spcAft>
                <a:spcPts val="0"/>
              </a:spcAft>
              <a:buSzPts val="1500"/>
              <a:buChar char="●"/>
            </a:pPr>
            <a:r>
              <a:rPr lang="en-US" sz="1500">
                <a:solidFill>
                  <a:srgbClr val="000000"/>
                </a:solidFill>
              </a:rPr>
              <a:t>Gör vi ekonomiska besparingar</a:t>
            </a:r>
            <a:endParaRPr sz="1500">
              <a:solidFill>
                <a:srgbClr val="000000"/>
              </a:solidFill>
            </a:endParaRPr>
          </a:p>
        </p:txBody>
      </p:sp>
      <p:pic>
        <p:nvPicPr>
          <p:cNvPr id="311" name="Google Shape;311;gc00e1d102d_0_40"/>
          <p:cNvPicPr preferRelativeResize="0"/>
          <p:nvPr/>
        </p:nvPicPr>
        <p:blipFill>
          <a:blip r:embed="rId3">
            <a:alphaModFix/>
          </a:blip>
          <a:stretch>
            <a:fillRect/>
          </a:stretch>
        </p:blipFill>
        <p:spPr>
          <a:xfrm>
            <a:off x="3835350" y="1360475"/>
            <a:ext cx="4972050" cy="3000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c00e1d102d_0_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17" name="Google Shape;317;gc00e1d102d_0_7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318" name="Google Shape;318;gc00e1d102d_0_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19" name="Google Shape;319;gc00e1d102d_0_7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grpSp>
        <p:nvGrpSpPr>
          <p:cNvPr id="320" name="Google Shape;320;gc00e1d102d_0_70"/>
          <p:cNvGrpSpPr/>
          <p:nvPr/>
        </p:nvGrpSpPr>
        <p:grpSpPr>
          <a:xfrm>
            <a:off x="0" y="-6350"/>
            <a:ext cx="9144100" cy="5149935"/>
            <a:chOff x="0" y="-8467"/>
            <a:chExt cx="12192133" cy="6866580"/>
          </a:xfrm>
        </p:grpSpPr>
        <p:cxnSp>
          <p:nvCxnSpPr>
            <p:cNvPr id="321" name="Google Shape;321;gc00e1d102d_0_70"/>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322" name="Google Shape;322;gc00e1d102d_0_70"/>
            <p:cNvCxnSpPr/>
            <p:nvPr/>
          </p:nvCxnSpPr>
          <p:spPr>
            <a:xfrm flipH="1">
              <a:off x="7425125" y="3681413"/>
              <a:ext cx="4763700" cy="3176700"/>
            </a:xfrm>
            <a:prstGeom prst="straightConnector1">
              <a:avLst/>
            </a:prstGeom>
            <a:noFill/>
            <a:ln w="9525" cap="flat" cmpd="sng">
              <a:solidFill>
                <a:srgbClr val="D8D8D8"/>
              </a:solidFill>
              <a:prstDash val="solid"/>
              <a:round/>
              <a:headEnd type="none" w="sm" len="sm"/>
              <a:tailEnd type="none" w="sm" len="sm"/>
            </a:ln>
          </p:spPr>
        </p:cxnSp>
        <p:sp>
          <p:nvSpPr>
            <p:cNvPr id="323" name="Google Shape;323;gc00e1d102d_0_7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0"/>
              </a:schemeClr>
            </a:solidFill>
            <a:ln>
              <a:noFill/>
            </a:ln>
          </p:spPr>
        </p:sp>
        <p:sp>
          <p:nvSpPr>
            <p:cNvPr id="324" name="Google Shape;324;gc00e1d102d_0_70"/>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5" name="Google Shape;325;gc00e1d102d_0_70"/>
            <p:cNvSpPr/>
            <p:nvPr/>
          </p:nvSpPr>
          <p:spPr>
            <a:xfrm>
              <a:off x="8932333" y="3048000"/>
              <a:ext cx="3259800" cy="3810000"/>
            </a:xfrm>
            <a:prstGeom prst="triangle">
              <a:avLst>
                <a:gd name="adj" fmla="val 100000"/>
              </a:avLst>
            </a:prstGeom>
            <a:solidFill>
              <a:schemeClr val="accent2">
                <a:alpha val="717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gc00e1d102d_0_70"/>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0"/>
              </a:srgbClr>
            </a:solidFill>
            <a:ln>
              <a:noFill/>
            </a:ln>
          </p:spPr>
        </p:sp>
        <p:sp>
          <p:nvSpPr>
            <p:cNvPr id="327" name="Google Shape;327;gc00e1d102d_0_70"/>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0"/>
              </a:srgbClr>
            </a:solidFill>
            <a:ln>
              <a:noFill/>
            </a:ln>
          </p:spPr>
        </p:sp>
        <p:sp>
          <p:nvSpPr>
            <p:cNvPr id="328" name="Google Shape;328;gc00e1d102d_0_70"/>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9"/>
              </a:schemeClr>
            </a:solidFill>
            <a:ln>
              <a:noFill/>
            </a:ln>
          </p:spPr>
        </p:sp>
        <p:sp>
          <p:nvSpPr>
            <p:cNvPr id="329" name="Google Shape;329;gc00e1d102d_0_70"/>
            <p:cNvSpPr/>
            <p:nvPr/>
          </p:nvSpPr>
          <p:spPr>
            <a:xfrm>
              <a:off x="10371666" y="3589867"/>
              <a:ext cx="1817100" cy="3268200"/>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gc00e1d102d_0_70"/>
            <p:cNvSpPr/>
            <p:nvPr/>
          </p:nvSpPr>
          <p:spPr>
            <a:xfrm>
              <a:off x="0" y="4013200"/>
              <a:ext cx="448800" cy="2844900"/>
            </a:xfrm>
            <a:prstGeom prst="triangle">
              <a:avLst>
                <a:gd name="adj" fmla="val 0"/>
              </a:avLst>
            </a:prstGeom>
            <a:solidFill>
              <a:schemeClr val="accent1">
                <a:alpha val="847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gc00e1d102d_0_70"/>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332" name="Google Shape;332;gc00e1d102d_0_70"/>
          <p:cNvSpPr/>
          <p:nvPr/>
        </p:nvSpPr>
        <p:spPr>
          <a:xfrm rot="10800000">
            <a:off x="147" y="115"/>
            <a:ext cx="631800" cy="4249500"/>
          </a:xfrm>
          <a:prstGeom prst="triangle">
            <a:avLst>
              <a:gd name="adj" fmla="val 100000"/>
            </a:avLst>
          </a:prstGeom>
          <a:solidFill>
            <a:schemeClr val="accent1">
              <a:alpha val="847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gc00e1d102d_0_70"/>
          <p:cNvSpPr/>
          <p:nvPr/>
        </p:nvSpPr>
        <p:spPr>
          <a:xfrm flipH="1">
            <a:off x="8807400" y="3009900"/>
            <a:ext cx="336600" cy="2133600"/>
          </a:xfrm>
          <a:prstGeom prst="triangle">
            <a:avLst>
              <a:gd name="adj" fmla="val 0"/>
            </a:avLst>
          </a:prstGeom>
          <a:solidFill>
            <a:schemeClr val="accent1">
              <a:alpha val="847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gc00e1d102d_0_70"/>
          <p:cNvSpPr txBox="1">
            <a:spLocks noGrp="1"/>
          </p:cNvSpPr>
          <p:nvPr>
            <p:ph type="title"/>
          </p:nvPr>
        </p:nvSpPr>
        <p:spPr>
          <a:xfrm>
            <a:off x="724625" y="445025"/>
            <a:ext cx="3544200" cy="9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3111"/>
              <a:buFont typeface="Trebuchet MS"/>
              <a:buNone/>
            </a:pPr>
            <a:r>
              <a:rPr lang="en-US" sz="2600"/>
              <a:t>Pris och fossil </a:t>
            </a:r>
            <a:br>
              <a:rPr lang="en-US" sz="2600"/>
            </a:br>
            <a:r>
              <a:rPr lang="en-US" sz="2600"/>
              <a:t>elproduktion</a:t>
            </a:r>
            <a:endParaRPr sz="2600"/>
          </a:p>
        </p:txBody>
      </p:sp>
      <p:sp>
        <p:nvSpPr>
          <p:cNvPr id="335" name="Google Shape;335;gc00e1d102d_0_70"/>
          <p:cNvSpPr txBox="1"/>
          <p:nvPr/>
        </p:nvSpPr>
        <p:spPr>
          <a:xfrm>
            <a:off x="294400" y="2191075"/>
            <a:ext cx="4164900" cy="1339200"/>
          </a:xfrm>
          <a:prstGeom prst="rect">
            <a:avLst/>
          </a:prstGeom>
          <a:noFill/>
          <a:ln>
            <a:noFill/>
          </a:ln>
        </p:spPr>
        <p:txBody>
          <a:bodyPr spcFirstLastPara="1" wrap="square" lIns="91425" tIns="91425" rIns="91425" bIns="91425" anchor="t" anchorCtr="0">
            <a:spAutoFit/>
          </a:bodyPr>
          <a:lstStyle/>
          <a:p>
            <a:pPr marL="457200" lvl="0" indent="-323850" algn="l" rtl="0">
              <a:spcBef>
                <a:spcPts val="1000"/>
              </a:spcBef>
              <a:spcAft>
                <a:spcPts val="0"/>
              </a:spcAft>
              <a:buClr>
                <a:schemeClr val="accent1"/>
              </a:buClr>
              <a:buSzPts val="1500"/>
              <a:buFont typeface="Noto Sans Symbols"/>
              <a:buChar char="●"/>
            </a:pPr>
            <a:r>
              <a:rPr lang="en-US" sz="1500">
                <a:latin typeface="Trebuchet MS"/>
                <a:ea typeface="Trebuchet MS"/>
                <a:cs typeface="Trebuchet MS"/>
                <a:sym typeface="Trebuchet MS"/>
              </a:rPr>
              <a:t>Spotpris över dagen</a:t>
            </a:r>
            <a:br>
              <a:rPr lang="en-US" sz="1500">
                <a:latin typeface="Trebuchet MS"/>
                <a:ea typeface="Trebuchet MS"/>
                <a:cs typeface="Trebuchet MS"/>
                <a:sym typeface="Trebuchet MS"/>
              </a:rPr>
            </a:br>
            <a:endParaRPr sz="1500">
              <a:latin typeface="Trebuchet MS"/>
              <a:ea typeface="Trebuchet MS"/>
              <a:cs typeface="Trebuchet MS"/>
              <a:sym typeface="Trebuchet MS"/>
            </a:endParaRPr>
          </a:p>
          <a:p>
            <a:pPr marL="457200" lvl="0" indent="-323850" algn="l" rtl="0">
              <a:spcBef>
                <a:spcPts val="0"/>
              </a:spcBef>
              <a:spcAft>
                <a:spcPts val="0"/>
              </a:spcAft>
              <a:buClr>
                <a:schemeClr val="accent1"/>
              </a:buClr>
              <a:buSzPts val="1500"/>
              <a:buFont typeface="Noto Sans Symbols"/>
              <a:buChar char="●"/>
            </a:pPr>
            <a:r>
              <a:rPr lang="en-US" sz="1500">
                <a:latin typeface="Trebuchet MS"/>
                <a:ea typeface="Trebuchet MS"/>
                <a:cs typeface="Trebuchet MS"/>
                <a:sym typeface="Trebuchet MS"/>
              </a:rPr>
              <a:t>Möjlighet att spara även på effekt-tariff</a:t>
            </a:r>
            <a:br>
              <a:rPr lang="en-US" sz="1500">
                <a:latin typeface="Trebuchet MS"/>
                <a:ea typeface="Trebuchet MS"/>
                <a:cs typeface="Trebuchet MS"/>
                <a:sym typeface="Trebuchet MS"/>
              </a:rPr>
            </a:br>
            <a:endParaRPr sz="1500">
              <a:latin typeface="Trebuchet MS"/>
              <a:ea typeface="Trebuchet MS"/>
              <a:cs typeface="Trebuchet MS"/>
              <a:sym typeface="Trebuchet MS"/>
            </a:endParaRPr>
          </a:p>
          <a:p>
            <a:pPr marL="457200" lvl="0" indent="-323850" algn="l" rtl="0">
              <a:spcBef>
                <a:spcPts val="0"/>
              </a:spcBef>
              <a:spcAft>
                <a:spcPts val="0"/>
              </a:spcAft>
              <a:buClr>
                <a:schemeClr val="accent1"/>
              </a:buClr>
              <a:buSzPts val="1500"/>
              <a:buFont typeface="Trebuchet MS"/>
              <a:buChar char="●"/>
            </a:pPr>
            <a:r>
              <a:rPr lang="en-US" sz="1500">
                <a:latin typeface="Trebuchet MS"/>
                <a:ea typeface="Trebuchet MS"/>
                <a:cs typeface="Trebuchet MS"/>
                <a:sym typeface="Trebuchet MS"/>
              </a:rPr>
              <a:t>I topplasttimmarna används mer fossil el</a:t>
            </a:r>
            <a:endParaRPr sz="1500">
              <a:latin typeface="Trebuchet MS"/>
              <a:ea typeface="Trebuchet MS"/>
              <a:cs typeface="Trebuchet MS"/>
              <a:sym typeface="Trebuchet MS"/>
            </a:endParaRPr>
          </a:p>
        </p:txBody>
      </p:sp>
      <p:pic>
        <p:nvPicPr>
          <p:cNvPr id="336" name="Google Shape;336;gc00e1d102d_0_70"/>
          <p:cNvPicPr preferRelativeResize="0"/>
          <p:nvPr/>
        </p:nvPicPr>
        <p:blipFill>
          <a:blip r:embed="rId3">
            <a:alphaModFix/>
          </a:blip>
          <a:stretch>
            <a:fillRect/>
          </a:stretch>
        </p:blipFill>
        <p:spPr>
          <a:xfrm>
            <a:off x="4776375" y="2708775"/>
            <a:ext cx="3937700" cy="2295600"/>
          </a:xfrm>
          <a:prstGeom prst="rect">
            <a:avLst/>
          </a:prstGeom>
          <a:noFill/>
          <a:ln>
            <a:noFill/>
          </a:ln>
        </p:spPr>
      </p:pic>
      <p:pic>
        <p:nvPicPr>
          <p:cNvPr id="337" name="Google Shape;337;gc00e1d102d_0_70"/>
          <p:cNvPicPr preferRelativeResize="0"/>
          <p:nvPr/>
        </p:nvPicPr>
        <p:blipFill>
          <a:blip r:embed="rId4">
            <a:alphaModFix/>
          </a:blip>
          <a:stretch>
            <a:fillRect/>
          </a:stretch>
        </p:blipFill>
        <p:spPr>
          <a:xfrm>
            <a:off x="4648199" y="75099"/>
            <a:ext cx="4260300" cy="26480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c00e1d102d_0_9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43" name="Google Shape;343;gc00e1d102d_0_9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344" name="Google Shape;344;gc00e1d102d_0_9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45" name="Google Shape;345;gc00e1d102d_0_9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346" name="Google Shape;346;gc00e1d102d_0_9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47" name="Google Shape;347;gc00e1d102d_0_9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grpSp>
        <p:nvGrpSpPr>
          <p:cNvPr id="348" name="Google Shape;348;gc00e1d102d_0_99"/>
          <p:cNvGrpSpPr/>
          <p:nvPr/>
        </p:nvGrpSpPr>
        <p:grpSpPr>
          <a:xfrm>
            <a:off x="0" y="-6350"/>
            <a:ext cx="9144100" cy="5149935"/>
            <a:chOff x="0" y="-8467"/>
            <a:chExt cx="12192133" cy="6866580"/>
          </a:xfrm>
        </p:grpSpPr>
        <p:cxnSp>
          <p:nvCxnSpPr>
            <p:cNvPr id="349" name="Google Shape;349;gc00e1d102d_0_99"/>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350" name="Google Shape;350;gc00e1d102d_0_99"/>
            <p:cNvCxnSpPr/>
            <p:nvPr/>
          </p:nvCxnSpPr>
          <p:spPr>
            <a:xfrm flipH="1">
              <a:off x="7425125" y="3681413"/>
              <a:ext cx="4763700" cy="3176700"/>
            </a:xfrm>
            <a:prstGeom prst="straightConnector1">
              <a:avLst/>
            </a:prstGeom>
            <a:noFill/>
            <a:ln w="9525" cap="flat" cmpd="sng">
              <a:solidFill>
                <a:srgbClr val="D8D8D8"/>
              </a:solidFill>
              <a:prstDash val="solid"/>
              <a:round/>
              <a:headEnd type="none" w="sm" len="sm"/>
              <a:tailEnd type="none" w="sm" len="sm"/>
            </a:ln>
          </p:spPr>
        </p:cxnSp>
        <p:sp>
          <p:nvSpPr>
            <p:cNvPr id="351" name="Google Shape;351;gc00e1d102d_0_99"/>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0"/>
              </a:schemeClr>
            </a:solidFill>
            <a:ln>
              <a:noFill/>
            </a:ln>
          </p:spPr>
        </p:sp>
        <p:sp>
          <p:nvSpPr>
            <p:cNvPr id="352" name="Google Shape;352;gc00e1d102d_0_99"/>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53" name="Google Shape;353;gc00e1d102d_0_99"/>
            <p:cNvSpPr/>
            <p:nvPr/>
          </p:nvSpPr>
          <p:spPr>
            <a:xfrm>
              <a:off x="8932333" y="3048000"/>
              <a:ext cx="3259800" cy="3810000"/>
            </a:xfrm>
            <a:prstGeom prst="triangle">
              <a:avLst>
                <a:gd name="adj" fmla="val 100000"/>
              </a:avLst>
            </a:prstGeom>
            <a:solidFill>
              <a:schemeClr val="accent2">
                <a:alpha val="717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gc00e1d102d_0_99"/>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0"/>
              </a:srgbClr>
            </a:solidFill>
            <a:ln>
              <a:noFill/>
            </a:ln>
          </p:spPr>
        </p:sp>
        <p:sp>
          <p:nvSpPr>
            <p:cNvPr id="355" name="Google Shape;355;gc00e1d102d_0_99"/>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0"/>
              </a:srgbClr>
            </a:solidFill>
            <a:ln>
              <a:noFill/>
            </a:ln>
          </p:spPr>
        </p:sp>
        <p:sp>
          <p:nvSpPr>
            <p:cNvPr id="356" name="Google Shape;356;gc00e1d102d_0_99"/>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9"/>
              </a:schemeClr>
            </a:solidFill>
            <a:ln>
              <a:noFill/>
            </a:ln>
          </p:spPr>
        </p:sp>
        <p:sp>
          <p:nvSpPr>
            <p:cNvPr id="357" name="Google Shape;357;gc00e1d102d_0_99"/>
            <p:cNvSpPr/>
            <p:nvPr/>
          </p:nvSpPr>
          <p:spPr>
            <a:xfrm>
              <a:off x="10371666" y="3589867"/>
              <a:ext cx="1817100" cy="3268200"/>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gc00e1d102d_0_99"/>
            <p:cNvSpPr/>
            <p:nvPr/>
          </p:nvSpPr>
          <p:spPr>
            <a:xfrm>
              <a:off x="0" y="4013200"/>
              <a:ext cx="448800" cy="2844900"/>
            </a:xfrm>
            <a:prstGeom prst="triangle">
              <a:avLst>
                <a:gd name="adj" fmla="val 0"/>
              </a:avLst>
            </a:prstGeom>
            <a:solidFill>
              <a:schemeClr val="accent1">
                <a:alpha val="847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 name="Google Shape;359;gc00e1d102d_0_99"/>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360" name="Google Shape;360;gc00e1d102d_0_99"/>
          <p:cNvSpPr/>
          <p:nvPr/>
        </p:nvSpPr>
        <p:spPr>
          <a:xfrm rot="10800000">
            <a:off x="147" y="115"/>
            <a:ext cx="631800" cy="4249500"/>
          </a:xfrm>
          <a:prstGeom prst="triangle">
            <a:avLst>
              <a:gd name="adj" fmla="val 100000"/>
            </a:avLst>
          </a:prstGeom>
          <a:solidFill>
            <a:schemeClr val="accent1">
              <a:alpha val="847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gc00e1d102d_0_99"/>
          <p:cNvSpPr/>
          <p:nvPr/>
        </p:nvSpPr>
        <p:spPr>
          <a:xfrm flipH="1">
            <a:off x="8807400" y="3009900"/>
            <a:ext cx="336600" cy="2133600"/>
          </a:xfrm>
          <a:prstGeom prst="triangle">
            <a:avLst>
              <a:gd name="adj" fmla="val 0"/>
            </a:avLst>
          </a:prstGeom>
          <a:solidFill>
            <a:schemeClr val="accent1">
              <a:alpha val="847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gc00e1d102d_0_99"/>
          <p:cNvSpPr txBox="1">
            <a:spLocks noGrp="1"/>
          </p:cNvSpPr>
          <p:nvPr>
            <p:ph type="title"/>
          </p:nvPr>
        </p:nvSpPr>
        <p:spPr>
          <a:xfrm>
            <a:off x="63195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3111"/>
              <a:buFont typeface="Trebuchet MS"/>
              <a:buNone/>
            </a:pPr>
            <a:r>
              <a:rPr lang="en-US" sz="2600"/>
              <a:t>Vad händer när vi flyttar ellast mellan dygnets timmar?</a:t>
            </a:r>
            <a:endParaRPr sz="2600"/>
          </a:p>
        </p:txBody>
      </p:sp>
      <p:sp>
        <p:nvSpPr>
          <p:cNvPr id="363" name="Google Shape;363;gc00e1d102d_0_99"/>
          <p:cNvSpPr txBox="1">
            <a:spLocks noGrp="1"/>
          </p:cNvSpPr>
          <p:nvPr>
            <p:ph type="body" idx="1"/>
          </p:nvPr>
        </p:nvSpPr>
        <p:spPr>
          <a:xfrm>
            <a:off x="584000" y="1475350"/>
            <a:ext cx="4244400" cy="3187800"/>
          </a:xfrm>
          <a:prstGeom prst="rect">
            <a:avLst/>
          </a:prstGeom>
          <a:noFill/>
          <a:ln>
            <a:noFill/>
          </a:ln>
        </p:spPr>
        <p:txBody>
          <a:bodyPr spcFirstLastPara="1" wrap="square" lIns="91425" tIns="91425" rIns="91425" bIns="91425" anchor="t" anchorCtr="0">
            <a:normAutofit/>
          </a:bodyPr>
          <a:lstStyle/>
          <a:p>
            <a:pPr marL="0" lvl="0" indent="0" algn="l" rtl="0">
              <a:spcBef>
                <a:spcPts val="1000"/>
              </a:spcBef>
              <a:spcAft>
                <a:spcPts val="0"/>
              </a:spcAft>
              <a:buNone/>
            </a:pPr>
            <a:endParaRPr sz="1500">
              <a:solidFill>
                <a:schemeClr val="dk1"/>
              </a:solidFill>
            </a:endParaRPr>
          </a:p>
          <a:p>
            <a:pPr marL="457200" lvl="0" indent="-323850" algn="l" rtl="0">
              <a:spcBef>
                <a:spcPts val="1000"/>
              </a:spcBef>
              <a:spcAft>
                <a:spcPts val="0"/>
              </a:spcAft>
              <a:buSzPts val="1500"/>
              <a:buChar char="●"/>
            </a:pPr>
            <a:r>
              <a:rPr lang="en-US" sz="1500">
                <a:solidFill>
                  <a:srgbClr val="000000"/>
                </a:solidFill>
              </a:rPr>
              <a:t>Vi plattar till ellastkurvan</a:t>
            </a:r>
            <a:br>
              <a:rPr lang="en-US" sz="1500">
                <a:solidFill>
                  <a:srgbClr val="000000"/>
                </a:solidFill>
              </a:rPr>
            </a:br>
            <a:endParaRPr sz="1500">
              <a:solidFill>
                <a:srgbClr val="000000"/>
              </a:solidFill>
            </a:endParaRPr>
          </a:p>
          <a:p>
            <a:pPr marL="457200" lvl="0" indent="-323850" algn="l" rtl="0">
              <a:spcBef>
                <a:spcPts val="0"/>
              </a:spcBef>
              <a:spcAft>
                <a:spcPts val="0"/>
              </a:spcAft>
              <a:buSzPts val="1500"/>
              <a:buChar char="●"/>
            </a:pPr>
            <a:r>
              <a:rPr lang="en-US" sz="1500">
                <a:solidFill>
                  <a:srgbClr val="000000"/>
                </a:solidFill>
              </a:rPr>
              <a:t>En skola kan spara cirka </a:t>
            </a:r>
            <a:br>
              <a:rPr lang="en-US" sz="1500">
                <a:solidFill>
                  <a:srgbClr val="000000"/>
                </a:solidFill>
              </a:rPr>
            </a:br>
            <a:r>
              <a:rPr lang="en-US" sz="1500">
                <a:solidFill>
                  <a:srgbClr val="000000"/>
                </a:solidFill>
              </a:rPr>
              <a:t>10 000 kr per år*</a:t>
            </a:r>
            <a:br>
              <a:rPr lang="en-US">
                <a:solidFill>
                  <a:srgbClr val="000000"/>
                </a:solidFill>
              </a:rPr>
            </a:br>
            <a:endParaRPr>
              <a:solidFill>
                <a:srgbClr val="000000"/>
              </a:solidFill>
            </a:endParaRPr>
          </a:p>
        </p:txBody>
      </p:sp>
      <p:pic>
        <p:nvPicPr>
          <p:cNvPr id="364" name="Google Shape;364;gc00e1d102d_0_99"/>
          <p:cNvPicPr preferRelativeResize="0"/>
          <p:nvPr/>
        </p:nvPicPr>
        <p:blipFill rotWithShape="1">
          <a:blip r:embed="rId3">
            <a:alphaModFix/>
          </a:blip>
          <a:srcRect l="36697" t="39303" r="13217" b="4548"/>
          <a:stretch/>
        </p:blipFill>
        <p:spPr>
          <a:xfrm>
            <a:off x="3752525" y="1152475"/>
            <a:ext cx="5054875" cy="3187725"/>
          </a:xfrm>
          <a:prstGeom prst="rect">
            <a:avLst/>
          </a:prstGeom>
          <a:noFill/>
          <a:ln>
            <a:noFill/>
          </a:ln>
        </p:spPr>
      </p:pic>
      <p:sp>
        <p:nvSpPr>
          <p:cNvPr id="365" name="Google Shape;365;gc00e1d102d_0_99"/>
          <p:cNvSpPr txBox="1"/>
          <p:nvPr/>
        </p:nvSpPr>
        <p:spPr>
          <a:xfrm>
            <a:off x="631950" y="4408175"/>
            <a:ext cx="8143500" cy="8541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US" sz="1000">
                <a:solidFill>
                  <a:schemeClr val="dk1"/>
                </a:solidFill>
                <a:latin typeface="Trebuchet MS"/>
                <a:ea typeface="Trebuchet MS"/>
                <a:cs typeface="Trebuchet MS"/>
                <a:sym typeface="Trebuchet MS"/>
              </a:rPr>
              <a:t>*Beräkningen baseras på en skola på ca 5000 kvm som använder 305 000 kWh per år. Vi utgick från att skolan är i bruk 250 dagar per år och då 8 timmar per dag. I exemplet är topplastpriset 65 öre per kWh och priset vid låg efterfrågan 38 öre per kWh. 20% av elanvändningen flyttas från topplasttimmen.</a:t>
            </a:r>
            <a:endParaRPr sz="10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350">
              <a:solidFill>
                <a:schemeClr val="dk1"/>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E25F6357DEA4A49A1F1E4C429FD8E65" ma:contentTypeVersion="12" ma:contentTypeDescription="Skapa ett nytt dokument." ma:contentTypeScope="" ma:versionID="2b69009f9a7277301722c67e40db2388">
  <xsd:schema xmlns:xsd="http://www.w3.org/2001/XMLSchema" xmlns:xs="http://www.w3.org/2001/XMLSchema" xmlns:p="http://schemas.microsoft.com/office/2006/metadata/properties" xmlns:ns2="f0fb2d78-fbc3-4638-aee5-70b404c4a904" xmlns:ns3="1f370af3-0c3f-4b14-af85-75ea39f452b2" targetNamespace="http://schemas.microsoft.com/office/2006/metadata/properties" ma:root="true" ma:fieldsID="1f2798ace8a26e5c7f55dfcdee04c7cd" ns2:_="" ns3:_="">
    <xsd:import namespace="f0fb2d78-fbc3-4638-aee5-70b404c4a904"/>
    <xsd:import namespace="1f370af3-0c3f-4b14-af85-75ea39f452b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fb2d78-fbc3-4638-aee5-70b404c4a9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370af3-0c3f-4b14-af85-75ea39f452b2"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02AEC4-542D-497A-8192-2DDC13648035}"/>
</file>

<file path=customXml/itemProps2.xml><?xml version="1.0" encoding="utf-8"?>
<ds:datastoreItem xmlns:ds="http://schemas.openxmlformats.org/officeDocument/2006/customXml" ds:itemID="{9D557BC6-3C45-4621-846F-558824D53C96}"/>
</file>

<file path=customXml/itemProps3.xml><?xml version="1.0" encoding="utf-8"?>
<ds:datastoreItem xmlns:ds="http://schemas.openxmlformats.org/officeDocument/2006/customXml" ds:itemID="{7363D5FA-D569-4068-B30C-40EF96B46113}"/>
</file>

<file path=docProps/app.xml><?xml version="1.0" encoding="utf-8"?>
<Properties xmlns="http://schemas.openxmlformats.org/officeDocument/2006/extended-properties" xmlns:vt="http://schemas.openxmlformats.org/officeDocument/2006/docPropsVTypes">
  <TotalTime>1</TotalTime>
  <Words>940</Words>
  <Application>Microsoft Macintosh PowerPoint</Application>
  <PresentationFormat>Bildspel på skärmen (16:9)</PresentationFormat>
  <Paragraphs>110</Paragraphs>
  <Slides>12</Slides>
  <Notes>12</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12</vt:i4>
      </vt:variant>
    </vt:vector>
  </HeadingPairs>
  <TitlesOfParts>
    <vt:vector size="17" baseType="lpstr">
      <vt:lpstr>Arial</vt:lpstr>
      <vt:lpstr>Noto Sans Symbols</vt:lpstr>
      <vt:lpstr>Times New Roman</vt:lpstr>
      <vt:lpstr>Trebuchet MS</vt:lpstr>
      <vt:lpstr>Facet</vt:lpstr>
      <vt:lpstr>Flexsam</vt:lpstr>
      <vt:lpstr>Problembeskrivning</vt:lpstr>
      <vt:lpstr>PowerPoint-presentation</vt:lpstr>
      <vt:lpstr>Motivering — varför samordning?</vt:lpstr>
      <vt:lpstr>Exempel</vt:lpstr>
      <vt:lpstr>Användning av insamlad data</vt:lpstr>
      <vt:lpstr>PowerPoint-presentation</vt:lpstr>
      <vt:lpstr>PowerPoint-presentation</vt:lpstr>
      <vt:lpstr>PowerPoint-presentation</vt:lpstr>
      <vt:lpstr>PowerPoint-presentation</vt:lpstr>
      <vt:lpstr>PowerPoint-presentation</vt:lpstr>
      <vt:lpstr>Frågor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Flexsam</dc:title>
  <cp:lastModifiedBy>Lotta Bångens</cp:lastModifiedBy>
  <cp:revision>1</cp:revision>
  <dcterms:modified xsi:type="dcterms:W3CDTF">2021-03-01T13:21:31Z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0x010100AE25F6357DEA4A49A1F1E4C429FD8E65</vt:lpwstr>
  </property>
</Properties>
</file>