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32" r:id="rId2"/>
    <p:sldId id="447" r:id="rId3"/>
    <p:sldId id="450" r:id="rId4"/>
    <p:sldId id="435" r:id="rId5"/>
    <p:sldId id="436" r:id="rId6"/>
    <p:sldId id="445" r:id="rId7"/>
    <p:sldId id="451" r:id="rId8"/>
    <p:sldId id="466" r:id="rId9"/>
    <p:sldId id="470" r:id="rId10"/>
    <p:sldId id="471" r:id="rId11"/>
    <p:sldId id="458" r:id="rId12"/>
    <p:sldId id="457" r:id="rId13"/>
    <p:sldId id="461" r:id="rId14"/>
    <p:sldId id="464" r:id="rId15"/>
    <p:sldId id="468" r:id="rId16"/>
    <p:sldId id="469" r:id="rId17"/>
    <p:sldId id="462" r:id="rId18"/>
  </p:sldIdLst>
  <p:sldSz cx="9144000" cy="6858000" type="screen4x3"/>
  <p:notesSz cx="6858000" cy="91440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6ABB6157-762F-4E58-AC61-E969B769CB0D}">
          <p14:sldIdLst>
            <p14:sldId id="432"/>
            <p14:sldId id="447"/>
            <p14:sldId id="450"/>
            <p14:sldId id="435"/>
            <p14:sldId id="436"/>
            <p14:sldId id="445"/>
            <p14:sldId id="451"/>
            <p14:sldId id="466"/>
            <p14:sldId id="470"/>
            <p14:sldId id="471"/>
            <p14:sldId id="458"/>
            <p14:sldId id="457"/>
            <p14:sldId id="461"/>
            <p14:sldId id="464"/>
            <p14:sldId id="468"/>
            <p14:sldId id="469"/>
            <p14:sldId id="462"/>
          </p14:sldIdLst>
        </p14:section>
        <p14:section name="Namnlöst avsnitt" id="{14EA422D-4A21-40AA-ACF0-055B0C7E58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kim Johansson" initials="JJ" lastIdx="1" clrIdx="0">
    <p:extLst>
      <p:ext uri="{19B8F6BF-5375-455C-9EA6-DF929625EA0E}">
        <p15:presenceInfo xmlns:p15="http://schemas.microsoft.com/office/powerpoint/2012/main" userId="S-1-5-21-1183429014-854117858-3752016581-107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6D8DB3"/>
    <a:srgbClr val="2E5A82"/>
    <a:srgbClr val="D4D696"/>
    <a:srgbClr val="DE8F70"/>
    <a:srgbClr val="EBBE7D"/>
    <a:srgbClr val="B4CA7C"/>
    <a:srgbClr val="7FC1C3"/>
    <a:srgbClr val="73A5C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0" autoAdjust="0"/>
    <p:restoredTop sz="86512" autoAdjust="0"/>
  </p:normalViewPr>
  <p:slideViewPr>
    <p:cSldViewPr snapToGrid="0">
      <p:cViewPr varScale="1">
        <p:scale>
          <a:sx n="108" d="100"/>
          <a:sy n="108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nk-file-06\Userhome$\joajohan\Documents\_SOLCELLER\Plan%20och%20TN%20m&#229;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enk-file-06\Userhome$\joajohan\Documents\Energistrategi\M&#229;l%202023%20&#229;tg&#228;rd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enk-file-06\Userhome$\joajohan\Documents\_Energiuppf&#246;ljning\Analys%20kWh-m2%20samtliga%20byggnad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enk-file-06\Userhome$\joajohan\Documents\_Energiuppf&#246;ljning\Analys%20kWh-m2%20samtliga%20byggnad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enk-file-06\Userhome$\joajohan\Documents\Energiuppf&#246;ljning\ANALYS%20KWH%20M2%20samtliga%20byggnad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243492033583895E-2"/>
          <c:y val="4.6880470191205822E-2"/>
          <c:w val="0.86641466464612904"/>
          <c:h val="0.68626050883306977"/>
        </c:manualLayout>
      </c:layout>
      <c:areaChart>
        <c:grouping val="standard"/>
        <c:varyColors val="0"/>
        <c:ser>
          <c:idx val="0"/>
          <c:order val="0"/>
          <c:tx>
            <c:strRef>
              <c:f>Sammanställning!$P$6</c:f>
              <c:strCache>
                <c:ptCount val="1"/>
                <c:pt idx="0">
                  <c:v>Totalt installerat kW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multiLvlStrRef>
              <c:f>Sammanställning!$D$7:$E$26</c:f>
              <c:multiLvlStrCache>
                <c:ptCount val="20"/>
                <c:lvl>
                  <c:pt idx="0">
                    <c:v>Kommunhuset</c:v>
                  </c:pt>
                  <c:pt idx="1">
                    <c:v>Åkersbergs omv</c:v>
                  </c:pt>
                  <c:pt idx="2">
                    <c:v>Munksundssskolan</c:v>
                  </c:pt>
                  <c:pt idx="3">
                    <c:v>Örsundsbro förskola</c:v>
                  </c:pt>
                  <c:pt idx="4">
                    <c:v>Familjebad</c:v>
                  </c:pt>
                  <c:pt idx="5">
                    <c:v>Fj100 skolan </c:v>
                  </c:pt>
                  <c:pt idx="6">
                    <c:v>S:t Ilian</c:v>
                  </c:pt>
                  <c:pt idx="7">
                    <c:v>Korsängen fsk</c:v>
                  </c:pt>
                  <c:pt idx="8">
                    <c:v>Grillby fsk+kök</c:v>
                  </c:pt>
                  <c:pt idx="9">
                    <c:v>Hummelsta fsk</c:v>
                  </c:pt>
                  <c:pt idx="10">
                    <c:v>Skolsta fsk</c:v>
                  </c:pt>
                  <c:pt idx="11">
                    <c:v>Fj100 brand Kommunhus</c:v>
                  </c:pt>
                  <c:pt idx="12">
                    <c:v>Liljegården omv </c:v>
                  </c:pt>
                  <c:pt idx="13">
                    <c:v>Sandbrohallen</c:v>
                  </c:pt>
                  <c:pt idx="14">
                    <c:v>Åsundagården</c:v>
                  </c:pt>
                  <c:pt idx="15">
                    <c:v>Hummelsta skolan</c:v>
                  </c:pt>
                  <c:pt idx="16">
                    <c:v>Styrmannen</c:v>
                  </c:pt>
                  <c:pt idx="17">
                    <c:v>Nyborg</c:v>
                  </c:pt>
                  <c:pt idx="18">
                    <c:v>Korsängsskolan</c:v>
                  </c:pt>
                  <c:pt idx="19">
                    <c:v>Romberga 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2018</c:v>
                  </c:pt>
                  <c:pt idx="3">
                    <c:v>2020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2021</c:v>
                  </c:pt>
                  <c:pt idx="7">
                    <c:v>2021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2022</c:v>
                  </c:pt>
                  <c:pt idx="11">
                    <c:v>2023</c:v>
                  </c:pt>
                </c:lvl>
              </c:multiLvlStrCache>
            </c:multiLvlStrRef>
          </c:cat>
          <c:val>
            <c:numRef>
              <c:f>Sammanställning!$P$7:$P$26</c:f>
              <c:numCache>
                <c:formatCode>_-* #\ ##0\ _k_r_-;\-* #\ ##0\ _k_r_-;_-* "-"??\ _k_r_-;_-@_-</c:formatCode>
                <c:ptCount val="20"/>
                <c:pt idx="0">
                  <c:v>3</c:v>
                </c:pt>
                <c:pt idx="1">
                  <c:v>68</c:v>
                </c:pt>
                <c:pt idx="2">
                  <c:v>138.19999999999999</c:v>
                </c:pt>
                <c:pt idx="3">
                  <c:v>174.38</c:v>
                </c:pt>
                <c:pt idx="4">
                  <c:v>423</c:v>
                </c:pt>
                <c:pt idx="5">
                  <c:v>503</c:v>
                </c:pt>
                <c:pt idx="6">
                  <c:v>573</c:v>
                </c:pt>
                <c:pt idx="7">
                  <c:v>609.17999999999995</c:v>
                </c:pt>
                <c:pt idx="8">
                  <c:v>645.3599999999999</c:v>
                </c:pt>
                <c:pt idx="9">
                  <c:v>681.53999999999985</c:v>
                </c:pt>
                <c:pt idx="10">
                  <c:v>717.7199999999998</c:v>
                </c:pt>
                <c:pt idx="11">
                  <c:v>717.7199999999998</c:v>
                </c:pt>
                <c:pt idx="12">
                  <c:v>767.7199999999998</c:v>
                </c:pt>
                <c:pt idx="13">
                  <c:v>917.7199999999998</c:v>
                </c:pt>
                <c:pt idx="14">
                  <c:v>947.7199999999998</c:v>
                </c:pt>
                <c:pt idx="15">
                  <c:v>982.51999999999975</c:v>
                </c:pt>
                <c:pt idx="16">
                  <c:v>1012.5199999999998</c:v>
                </c:pt>
                <c:pt idx="17">
                  <c:v>1108.5199999999998</c:v>
                </c:pt>
                <c:pt idx="18">
                  <c:v>1216.5199999999998</c:v>
                </c:pt>
                <c:pt idx="19">
                  <c:v>1240.5199999999998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A-4AB6-BC41-A75123E5F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348560"/>
        <c:axId val="688349216"/>
        <c:extLst>
          <c:ext xmlns:c15="http://schemas.microsoft.com/office/drawing/2012/chart" uri="{02D57815-91ED-43cb-92C2-25804820EDAC}">
            <c15:filteredArea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Sammanställning!$AM$6</c15:sqref>
                        </c15:formulaRef>
                      </c:ext>
                    </c:extLst>
                    <c:strCache>
                      <c:ptCount val="1"/>
                      <c:pt idx="0">
                        <c:v>Effektgräns skatt idag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cat>
                  <c:multiLvlStrRef>
                    <c:extLst>
                      <c:ext uri="{02D57815-91ED-43cb-92C2-25804820EDAC}">
                        <c15:formulaRef>
                          <c15:sqref>Sammanställning!$D$7:$E$26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Kommunhuset</c:v>
                        </c:pt>
                        <c:pt idx="1">
                          <c:v>Åkersbergs omv</c:v>
                        </c:pt>
                        <c:pt idx="2">
                          <c:v>Munksundssskolan</c:v>
                        </c:pt>
                        <c:pt idx="3">
                          <c:v>Örsundsbro förskola</c:v>
                        </c:pt>
                        <c:pt idx="4">
                          <c:v>Familjebad</c:v>
                        </c:pt>
                        <c:pt idx="5">
                          <c:v>Fj100 skolan </c:v>
                        </c:pt>
                        <c:pt idx="6">
                          <c:v>S:t Ilian</c:v>
                        </c:pt>
                        <c:pt idx="7">
                          <c:v>Korsängen fsk</c:v>
                        </c:pt>
                        <c:pt idx="8">
                          <c:v>Grillby fsk+kök</c:v>
                        </c:pt>
                        <c:pt idx="9">
                          <c:v>Hummelsta fsk</c:v>
                        </c:pt>
                        <c:pt idx="10">
                          <c:v>Skolsta fsk</c:v>
                        </c:pt>
                        <c:pt idx="11">
                          <c:v>Fj100 brand Kommunhus</c:v>
                        </c:pt>
                        <c:pt idx="12">
                          <c:v>Liljegården omv </c:v>
                        </c:pt>
                        <c:pt idx="13">
                          <c:v>Sandbrohallen</c:v>
                        </c:pt>
                        <c:pt idx="14">
                          <c:v>Åsundagården</c:v>
                        </c:pt>
                        <c:pt idx="15">
                          <c:v>Hummelsta skolan</c:v>
                        </c:pt>
                        <c:pt idx="16">
                          <c:v>Styrmannen</c:v>
                        </c:pt>
                        <c:pt idx="17">
                          <c:v>Nyborg</c:v>
                        </c:pt>
                        <c:pt idx="18">
                          <c:v>Korsängsskolan</c:v>
                        </c:pt>
                        <c:pt idx="19">
                          <c:v>Romberga </c:v>
                        </c:pt>
                      </c:lvl>
                      <c:lvl>
                        <c:pt idx="0">
                          <c:v>2014</c:v>
                        </c:pt>
                        <c:pt idx="1">
                          <c:v>2015</c:v>
                        </c:pt>
                        <c:pt idx="2">
                          <c:v>2018</c:v>
                        </c:pt>
                        <c:pt idx="3">
                          <c:v>2020</c:v>
                        </c:pt>
                        <c:pt idx="4">
                          <c:v>2020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2021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Sammanställning!$AM$7:$AM$27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250</c:v>
                      </c:pt>
                      <c:pt idx="1">
                        <c:v>250</c:v>
                      </c:pt>
                      <c:pt idx="2">
                        <c:v>250</c:v>
                      </c:pt>
                      <c:pt idx="3">
                        <c:v>250</c:v>
                      </c:pt>
                      <c:pt idx="4">
                        <c:v>250</c:v>
                      </c:pt>
                      <c:pt idx="5">
                        <c:v>250</c:v>
                      </c:pt>
                      <c:pt idx="6">
                        <c:v>250</c:v>
                      </c:pt>
                      <c:pt idx="7">
                        <c:v>250</c:v>
                      </c:pt>
                      <c:pt idx="8">
                        <c:v>250</c:v>
                      </c:pt>
                      <c:pt idx="9">
                        <c:v>250</c:v>
                      </c:pt>
                      <c:pt idx="10">
                        <c:v>250</c:v>
                      </c:pt>
                      <c:pt idx="11">
                        <c:v>250</c:v>
                      </c:pt>
                      <c:pt idx="12">
                        <c:v>250</c:v>
                      </c:pt>
                      <c:pt idx="13">
                        <c:v>250</c:v>
                      </c:pt>
                      <c:pt idx="14">
                        <c:v>250</c:v>
                      </c:pt>
                      <c:pt idx="15">
                        <c:v>250</c:v>
                      </c:pt>
                      <c:pt idx="16">
                        <c:v>250</c:v>
                      </c:pt>
                      <c:pt idx="17">
                        <c:v>250</c:v>
                      </c:pt>
                      <c:pt idx="18">
                        <c:v>250</c:v>
                      </c:pt>
                      <c:pt idx="19">
                        <c:v>250</c:v>
                      </c:pt>
                      <c:pt idx="20">
                        <c:v>250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D0A-4AB6-BC41-A75123E5FAA8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Sammanställning!$AN$6</c15:sqref>
                        </c15:formulaRef>
                      </c:ext>
                    </c:extLst>
                    <c:strCache>
                      <c:ptCount val="1"/>
                      <c:pt idx="0">
                        <c:v>Effektgräns skatt juli 2021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Sammanställning!$D$7:$E$26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Kommunhuset</c:v>
                        </c:pt>
                        <c:pt idx="1">
                          <c:v>Åkersbergs omv</c:v>
                        </c:pt>
                        <c:pt idx="2">
                          <c:v>Munksundssskolan</c:v>
                        </c:pt>
                        <c:pt idx="3">
                          <c:v>Örsundsbro förskola</c:v>
                        </c:pt>
                        <c:pt idx="4">
                          <c:v>Familjebad</c:v>
                        </c:pt>
                        <c:pt idx="5">
                          <c:v>Fj100 skolan </c:v>
                        </c:pt>
                        <c:pt idx="6">
                          <c:v>S:t Ilian</c:v>
                        </c:pt>
                        <c:pt idx="7">
                          <c:v>Korsängen fsk</c:v>
                        </c:pt>
                        <c:pt idx="8">
                          <c:v>Grillby fsk+kök</c:v>
                        </c:pt>
                        <c:pt idx="9">
                          <c:v>Hummelsta fsk</c:v>
                        </c:pt>
                        <c:pt idx="10">
                          <c:v>Skolsta fsk</c:v>
                        </c:pt>
                        <c:pt idx="11">
                          <c:v>Fj100 brand Kommunhus</c:v>
                        </c:pt>
                        <c:pt idx="12">
                          <c:v>Liljegården omv </c:v>
                        </c:pt>
                        <c:pt idx="13">
                          <c:v>Sandbrohallen</c:v>
                        </c:pt>
                        <c:pt idx="14">
                          <c:v>Åsundagården</c:v>
                        </c:pt>
                        <c:pt idx="15">
                          <c:v>Hummelsta skolan</c:v>
                        </c:pt>
                        <c:pt idx="16">
                          <c:v>Styrmannen</c:v>
                        </c:pt>
                        <c:pt idx="17">
                          <c:v>Nyborg</c:v>
                        </c:pt>
                        <c:pt idx="18">
                          <c:v>Korsängsskolan</c:v>
                        </c:pt>
                        <c:pt idx="19">
                          <c:v>Romberga </c:v>
                        </c:pt>
                      </c:lvl>
                      <c:lvl>
                        <c:pt idx="0">
                          <c:v>2014</c:v>
                        </c:pt>
                        <c:pt idx="1">
                          <c:v>2015</c:v>
                        </c:pt>
                        <c:pt idx="2">
                          <c:v>2018</c:v>
                        </c:pt>
                        <c:pt idx="3">
                          <c:v>2020</c:v>
                        </c:pt>
                        <c:pt idx="4">
                          <c:v>2020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2021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Sammanställning!$AN$7:$AN$27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500</c:v>
                      </c:pt>
                      <c:pt idx="1">
                        <c:v>500</c:v>
                      </c:pt>
                      <c:pt idx="2">
                        <c:v>500</c:v>
                      </c:pt>
                      <c:pt idx="3">
                        <c:v>500</c:v>
                      </c:pt>
                      <c:pt idx="4">
                        <c:v>500</c:v>
                      </c:pt>
                      <c:pt idx="5">
                        <c:v>500</c:v>
                      </c:pt>
                      <c:pt idx="6">
                        <c:v>500</c:v>
                      </c:pt>
                      <c:pt idx="7">
                        <c:v>500</c:v>
                      </c:pt>
                      <c:pt idx="8">
                        <c:v>500</c:v>
                      </c:pt>
                      <c:pt idx="9">
                        <c:v>500</c:v>
                      </c:pt>
                      <c:pt idx="10">
                        <c:v>500</c:v>
                      </c:pt>
                      <c:pt idx="11">
                        <c:v>500</c:v>
                      </c:pt>
                      <c:pt idx="12">
                        <c:v>500</c:v>
                      </c:pt>
                      <c:pt idx="13">
                        <c:v>500</c:v>
                      </c:pt>
                      <c:pt idx="14">
                        <c:v>500</c:v>
                      </c:pt>
                      <c:pt idx="15">
                        <c:v>500</c:v>
                      </c:pt>
                      <c:pt idx="16">
                        <c:v>500</c:v>
                      </c:pt>
                      <c:pt idx="17">
                        <c:v>500</c:v>
                      </c:pt>
                      <c:pt idx="18">
                        <c:v>500</c:v>
                      </c:pt>
                      <c:pt idx="19">
                        <c:v>500</c:v>
                      </c:pt>
                      <c:pt idx="20">
                        <c:v>500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D0A-4AB6-BC41-A75123E5FAA8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1"/>
          <c:order val="1"/>
          <c:tx>
            <c:strRef>
              <c:f>Sammanställning!$AD$6</c:f>
              <c:strCache>
                <c:ptCount val="1"/>
                <c:pt idx="0">
                  <c:v>MÅL- anv andel av köpt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Sammanställning!$D$7:$E$26</c:f>
              <c:multiLvlStrCache>
                <c:ptCount val="20"/>
                <c:lvl>
                  <c:pt idx="0">
                    <c:v>Kommunhuset</c:v>
                  </c:pt>
                  <c:pt idx="1">
                    <c:v>Åkersbergs omv</c:v>
                  </c:pt>
                  <c:pt idx="2">
                    <c:v>Munksundssskolan</c:v>
                  </c:pt>
                  <c:pt idx="3">
                    <c:v>Örsundsbro förskola</c:v>
                  </c:pt>
                  <c:pt idx="4">
                    <c:v>Familjebad</c:v>
                  </c:pt>
                  <c:pt idx="5">
                    <c:v>Fj100 skolan </c:v>
                  </c:pt>
                  <c:pt idx="6">
                    <c:v>S:t Ilian</c:v>
                  </c:pt>
                  <c:pt idx="7">
                    <c:v>Korsängen fsk</c:v>
                  </c:pt>
                  <c:pt idx="8">
                    <c:v>Grillby fsk+kök</c:v>
                  </c:pt>
                  <c:pt idx="9">
                    <c:v>Hummelsta fsk</c:v>
                  </c:pt>
                  <c:pt idx="10">
                    <c:v>Skolsta fsk</c:v>
                  </c:pt>
                  <c:pt idx="11">
                    <c:v>Fj100 brand Kommunhus</c:v>
                  </c:pt>
                  <c:pt idx="12">
                    <c:v>Liljegården omv </c:v>
                  </c:pt>
                  <c:pt idx="13">
                    <c:v>Sandbrohallen</c:v>
                  </c:pt>
                  <c:pt idx="14">
                    <c:v>Åsundagården</c:v>
                  </c:pt>
                  <c:pt idx="15">
                    <c:v>Hummelsta skolan</c:v>
                  </c:pt>
                  <c:pt idx="16">
                    <c:v>Styrmannen</c:v>
                  </c:pt>
                  <c:pt idx="17">
                    <c:v>Nyborg</c:v>
                  </c:pt>
                  <c:pt idx="18">
                    <c:v>Korsängsskolan</c:v>
                  </c:pt>
                  <c:pt idx="19">
                    <c:v>Romberga 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2018</c:v>
                  </c:pt>
                  <c:pt idx="3">
                    <c:v>2020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2021</c:v>
                  </c:pt>
                  <c:pt idx="7">
                    <c:v>2021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2022</c:v>
                  </c:pt>
                  <c:pt idx="11">
                    <c:v>2023</c:v>
                  </c:pt>
                </c:lvl>
              </c:multiLvlStrCache>
            </c:multiLvlStrRef>
          </c:cat>
          <c:val>
            <c:numRef>
              <c:f>Sammanställning!$AD$7:$AD$27</c:f>
              <c:numCache>
                <c:formatCode>0.00%</c:formatCode>
                <c:ptCount val="21"/>
                <c:pt idx="0">
                  <c:v>1.7227838218101044E-4</c:v>
                </c:pt>
                <c:pt idx="1">
                  <c:v>3.3961220764545173E-3</c:v>
                </c:pt>
                <c:pt idx="2">
                  <c:v>6.3630323873201961E-3</c:v>
                </c:pt>
                <c:pt idx="3">
                  <c:v>7.7091205153688135E-3</c:v>
                </c:pt>
                <c:pt idx="4">
                  <c:v>1.8514981029860419E-2</c:v>
                </c:pt>
                <c:pt idx="5">
                  <c:v>2.1491405856944149E-2</c:v>
                </c:pt>
                <c:pt idx="6">
                  <c:v>2.4095777580642415E-2</c:v>
                </c:pt>
                <c:pt idx="7">
                  <c:v>2.544186570869103E-2</c:v>
                </c:pt>
                <c:pt idx="8">
                  <c:v>2.678795383673965E-2</c:v>
                </c:pt>
                <c:pt idx="9">
                  <c:v>2.8134041964788265E-2</c:v>
                </c:pt>
                <c:pt idx="10">
                  <c:v>2.9480130092836884E-2</c:v>
                </c:pt>
                <c:pt idx="11">
                  <c:v>2.9480130092836884E-2</c:v>
                </c:pt>
                <c:pt idx="12">
                  <c:v>3.1572928799380132E-2</c:v>
                </c:pt>
                <c:pt idx="13">
                  <c:v>3.7851324919009874E-2</c:v>
                </c:pt>
                <c:pt idx="14">
                  <c:v>3.9107004142935824E-2</c:v>
                </c:pt>
                <c:pt idx="15">
                  <c:v>4.0563592042689924E-2</c:v>
                </c:pt>
                <c:pt idx="16">
                  <c:v>4.1819271266615873E-2</c:v>
                </c:pt>
                <c:pt idx="17">
                  <c:v>4.5837444783178909E-2</c:v>
                </c:pt>
                <c:pt idx="18">
                  <c:v>5.0357889989312322E-2</c:v>
                </c:pt>
                <c:pt idx="19">
                  <c:v>5.136243336845308E-2</c:v>
                </c:pt>
                <c:pt idx="20">
                  <c:v>5.136243336845308E-2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0A-4AB6-BC41-A75123E5F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693280"/>
        <c:axId val="69569164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Sammanställning!$AL$6</c15:sqref>
                        </c15:formulaRef>
                      </c:ext>
                    </c:extLst>
                    <c:strCache>
                      <c:ptCount val="1"/>
                      <c:pt idx="0">
                        <c:v>Mål 2023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Sammanställning!$D$7:$E$26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Kommunhuset</c:v>
                        </c:pt>
                        <c:pt idx="1">
                          <c:v>Åkersbergs omv</c:v>
                        </c:pt>
                        <c:pt idx="2">
                          <c:v>Munksundssskolan</c:v>
                        </c:pt>
                        <c:pt idx="3">
                          <c:v>Örsundsbro förskola</c:v>
                        </c:pt>
                        <c:pt idx="4">
                          <c:v>Familjebad</c:v>
                        </c:pt>
                        <c:pt idx="5">
                          <c:v>Fj100 skolan </c:v>
                        </c:pt>
                        <c:pt idx="6">
                          <c:v>S:t Ilian</c:v>
                        </c:pt>
                        <c:pt idx="7">
                          <c:v>Korsängen fsk</c:v>
                        </c:pt>
                        <c:pt idx="8">
                          <c:v>Grillby fsk+kök</c:v>
                        </c:pt>
                        <c:pt idx="9">
                          <c:v>Hummelsta fsk</c:v>
                        </c:pt>
                        <c:pt idx="10">
                          <c:v>Skolsta fsk</c:v>
                        </c:pt>
                        <c:pt idx="11">
                          <c:v>Fj100 brand Kommunhus</c:v>
                        </c:pt>
                        <c:pt idx="12">
                          <c:v>Liljegården omv </c:v>
                        </c:pt>
                        <c:pt idx="13">
                          <c:v>Sandbrohallen</c:v>
                        </c:pt>
                        <c:pt idx="14">
                          <c:v>Åsundagården</c:v>
                        </c:pt>
                        <c:pt idx="15">
                          <c:v>Hummelsta skolan</c:v>
                        </c:pt>
                        <c:pt idx="16">
                          <c:v>Styrmannen</c:v>
                        </c:pt>
                        <c:pt idx="17">
                          <c:v>Nyborg</c:v>
                        </c:pt>
                        <c:pt idx="18">
                          <c:v>Korsängsskolan</c:v>
                        </c:pt>
                        <c:pt idx="19">
                          <c:v>Romberga </c:v>
                        </c:pt>
                      </c:lvl>
                      <c:lvl>
                        <c:pt idx="0">
                          <c:v>2014</c:v>
                        </c:pt>
                        <c:pt idx="1">
                          <c:v>2015</c:v>
                        </c:pt>
                        <c:pt idx="2">
                          <c:v>2018</c:v>
                        </c:pt>
                        <c:pt idx="3">
                          <c:v>2020</c:v>
                        </c:pt>
                        <c:pt idx="4">
                          <c:v>2020</c:v>
                        </c:pt>
                        <c:pt idx="5">
                          <c:v>2021</c:v>
                        </c:pt>
                        <c:pt idx="6">
                          <c:v>2021</c:v>
                        </c:pt>
                        <c:pt idx="7">
                          <c:v>2021</c:v>
                        </c:pt>
                        <c:pt idx="8">
                          <c:v>2021</c:v>
                        </c:pt>
                        <c:pt idx="9">
                          <c:v>2022</c:v>
                        </c:pt>
                        <c:pt idx="10">
                          <c:v>2022</c:v>
                        </c:pt>
                        <c:pt idx="11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Sammanställning!$AL$7:$AL$27</c15:sqref>
                        </c15:formulaRef>
                      </c:ext>
                    </c:extLst>
                    <c:numCache>
                      <c:formatCode>0.0%</c:formatCode>
                      <c:ptCount val="21"/>
                      <c:pt idx="0">
                        <c:v>3.4000000000000002E-2</c:v>
                      </c:pt>
                      <c:pt idx="1">
                        <c:v>3.4000000000000002E-2</c:v>
                      </c:pt>
                      <c:pt idx="2">
                        <c:v>3.4000000000000002E-2</c:v>
                      </c:pt>
                      <c:pt idx="3">
                        <c:v>3.4000000000000002E-2</c:v>
                      </c:pt>
                      <c:pt idx="4">
                        <c:v>3.4000000000000002E-2</c:v>
                      </c:pt>
                      <c:pt idx="5">
                        <c:v>3.4000000000000002E-2</c:v>
                      </c:pt>
                      <c:pt idx="6">
                        <c:v>3.4000000000000002E-2</c:v>
                      </c:pt>
                      <c:pt idx="7">
                        <c:v>3.4000000000000002E-2</c:v>
                      </c:pt>
                      <c:pt idx="8">
                        <c:v>3.4000000000000002E-2</c:v>
                      </c:pt>
                      <c:pt idx="9">
                        <c:v>3.4000000000000002E-2</c:v>
                      </c:pt>
                      <c:pt idx="10">
                        <c:v>3.4000000000000002E-2</c:v>
                      </c:pt>
                      <c:pt idx="11">
                        <c:v>3.4000000000000002E-2</c:v>
                      </c:pt>
                      <c:pt idx="12">
                        <c:v>3.4000000000000002E-2</c:v>
                      </c:pt>
                      <c:pt idx="13">
                        <c:v>3.4000000000000002E-2</c:v>
                      </c:pt>
                      <c:pt idx="14">
                        <c:v>3.4000000000000002E-2</c:v>
                      </c:pt>
                      <c:pt idx="15">
                        <c:v>3.4000000000000002E-2</c:v>
                      </c:pt>
                      <c:pt idx="16">
                        <c:v>3.4000000000000002E-2</c:v>
                      </c:pt>
                      <c:pt idx="17">
                        <c:v>3.4000000000000002E-2</c:v>
                      </c:pt>
                      <c:pt idx="18">
                        <c:v>3.4000000000000002E-2</c:v>
                      </c:pt>
                      <c:pt idx="19">
                        <c:v>3.4000000000000002E-2</c:v>
                      </c:pt>
                      <c:pt idx="20">
                        <c:v>3.4000000000000002E-2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D0A-4AB6-BC41-A75123E5FAA8}"/>
                  </c:ext>
                </c:extLst>
              </c15:ser>
            </c15:filteredLineSeries>
          </c:ext>
        </c:extLst>
      </c:lineChart>
      <c:catAx>
        <c:axId val="6956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5691640"/>
        <c:crosses val="autoZero"/>
        <c:auto val="1"/>
        <c:lblAlgn val="ctr"/>
        <c:lblOffset val="100"/>
        <c:noMultiLvlLbl val="0"/>
      </c:catAx>
      <c:valAx>
        <c:axId val="69569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AV TOTAL 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5693280"/>
        <c:crosses val="autoZero"/>
        <c:crossBetween val="between"/>
      </c:valAx>
      <c:valAx>
        <c:axId val="6883492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EFFEKT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_-* #\ ##0\ _k_r_-;\-* #\ ##0\ _k_r_-;_-* &quot;-&quot;??\ _k_r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348560"/>
        <c:crosses val="max"/>
        <c:crossBetween val="between"/>
      </c:valAx>
      <c:catAx>
        <c:axId val="688348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8349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55508579891686"/>
          <c:y val="9.3619649859404228E-2"/>
          <c:w val="0.62154373827442055"/>
          <c:h val="0.81276070028119152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518FC3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2-41D8-8F8A-310F42DCC61A}"/>
              </c:ext>
            </c:extLst>
          </c:dPt>
          <c:dPt>
            <c:idx val="1"/>
            <c:bubble3D val="0"/>
            <c:spPr>
              <a:solidFill>
                <a:srgbClr val="55ADAF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62-41D8-8F8A-310F42DCC61A}"/>
              </c:ext>
            </c:extLst>
          </c:dPt>
          <c:dPt>
            <c:idx val="2"/>
            <c:bubble3D val="0"/>
            <c:spPr>
              <a:solidFill>
                <a:srgbClr val="9FBC58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62-41D8-8F8A-310F42DCC61A}"/>
              </c:ext>
            </c:extLst>
          </c:dPt>
          <c:dPt>
            <c:idx val="3"/>
            <c:bubble3D val="0"/>
            <c:spPr>
              <a:pattFill prst="wdUpDiag">
                <a:fgClr>
                  <a:srgbClr val="9FBC58"/>
                </a:fgClr>
                <a:bgClr>
                  <a:srgbClr val="E19E3B"/>
                </a:bgClr>
              </a:patt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62-41D8-8F8A-310F42DCC61A}"/>
              </c:ext>
            </c:extLst>
          </c:dPt>
          <c:dPt>
            <c:idx val="4"/>
            <c:bubble3D val="0"/>
            <c:spPr>
              <a:solidFill>
                <a:srgbClr val="E19E3B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62-41D8-8F8A-310F42DCC61A}"/>
              </c:ext>
            </c:extLst>
          </c:dPt>
          <c:dPt>
            <c:idx val="5"/>
            <c:bubble3D val="0"/>
            <c:spPr>
              <a:solidFill>
                <a:srgbClr val="D06338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62-41D8-8F8A-310F42DCC61A}"/>
              </c:ext>
            </c:extLst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62-41D8-8F8A-310F42DCC6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'Åtgärder för att nå mål'!$B$58:$B$64</c:f>
              <c:strCache>
                <c:ptCount val="7"/>
                <c:pt idx="0">
                  <c:v>Solceller</c:v>
                </c:pt>
                <c:pt idx="1">
                  <c:v>EnOff</c:v>
                </c:pt>
                <c:pt idx="2">
                  <c:v>Drifttider</c:v>
                </c:pt>
                <c:pt idx="4">
                  <c:v>Automation</c:v>
                </c:pt>
                <c:pt idx="5">
                  <c:v>Verksamhet</c:v>
                </c:pt>
                <c:pt idx="6">
                  <c:v>Övrigt</c:v>
                </c:pt>
              </c:strCache>
            </c:strRef>
          </c:cat>
          <c:val>
            <c:numRef>
              <c:f>'Åtgärder för att nå mål'!$C$58:$C$64</c:f>
              <c:numCache>
                <c:formatCode>0%</c:formatCode>
                <c:ptCount val="7"/>
                <c:pt idx="0" formatCode="0.0%">
                  <c:v>1.4999999999999999E-2</c:v>
                </c:pt>
                <c:pt idx="1">
                  <c:v>0.03</c:v>
                </c:pt>
                <c:pt idx="2">
                  <c:v>0.02</c:v>
                </c:pt>
                <c:pt idx="3" formatCode="0.0%">
                  <c:v>5.0000000000000001E-3</c:v>
                </c:pt>
                <c:pt idx="4">
                  <c:v>0.01</c:v>
                </c:pt>
                <c:pt idx="5" formatCode="0.0%">
                  <c:v>5.0000000000000001E-3</c:v>
                </c:pt>
                <c:pt idx="6" formatCode="0.0%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62-41D8-8F8A-310F42DCC61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bg1">
              <a:lumMod val="95000"/>
            </a:schemeClr>
          </a:solidFill>
          <a:latin typeface="+mn-lt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'Sortering nyckeltal'!$E$3</c:f>
              <c:strCache>
                <c:ptCount val="1"/>
                <c:pt idx="0">
                  <c:v>Nyckeltal kWh/m2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'Sortering nyckeltal'!$C$4:$C$13</c:f>
              <c:strCache>
                <c:ptCount val="10"/>
                <c:pt idx="0">
                  <c:v>Stora torget, Kiosk</c:v>
                </c:pt>
                <c:pt idx="1">
                  <c:v>Enavallen</c:v>
                </c:pt>
                <c:pt idx="2">
                  <c:v>Fjärdhundra badet</c:v>
                </c:pt>
                <c:pt idx="3">
                  <c:v>Fanna IP</c:v>
                </c:pt>
                <c:pt idx="4">
                  <c:v>Idrottshuset</c:v>
                </c:pt>
                <c:pt idx="5">
                  <c:v>Bergvretenskolan</c:v>
                </c:pt>
                <c:pt idx="6">
                  <c:v>Rombergaskolan</c:v>
                </c:pt>
                <c:pt idx="7">
                  <c:v>Borgvallen Idrottsplats</c:v>
                </c:pt>
                <c:pt idx="8">
                  <c:v>Westerl Gym D-F (Sandbroskolan)</c:v>
                </c:pt>
                <c:pt idx="9">
                  <c:v>Rosengårdens omvårdnadsboende</c:v>
                </c:pt>
              </c:strCache>
            </c:strRef>
          </c:cat>
          <c:val>
            <c:numRef>
              <c:f>'Sortering nyckeltal'!$E$4:$E$13</c:f>
              <c:numCache>
                <c:formatCode>#,##0</c:formatCode>
                <c:ptCount val="10"/>
                <c:pt idx="0">
                  <c:v>2774.516129032258</c:v>
                </c:pt>
                <c:pt idx="1">
                  <c:v>756.1219047619046</c:v>
                </c:pt>
                <c:pt idx="2">
                  <c:v>488.38205128205129</c:v>
                </c:pt>
                <c:pt idx="3">
                  <c:v>385.31116794543908</c:v>
                </c:pt>
                <c:pt idx="4">
                  <c:v>351.53311560506114</c:v>
                </c:pt>
                <c:pt idx="5">
                  <c:v>282.55549651453373</c:v>
                </c:pt>
                <c:pt idx="6">
                  <c:v>281.27387767399819</c:v>
                </c:pt>
                <c:pt idx="7">
                  <c:v>278.23255813953489</c:v>
                </c:pt>
                <c:pt idx="8">
                  <c:v>269.25130855178338</c:v>
                </c:pt>
                <c:pt idx="9">
                  <c:v>268.71769784172665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8-4DAA-B07E-D665BB3B25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0988480"/>
        <c:axId val="670990120"/>
      </c:barChart>
      <c:catAx>
        <c:axId val="670988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0990120"/>
        <c:crosses val="autoZero"/>
        <c:auto val="1"/>
        <c:lblAlgn val="ctr"/>
        <c:lblOffset val="100"/>
        <c:noMultiLvlLbl val="0"/>
      </c:catAx>
      <c:valAx>
        <c:axId val="670990120"/>
        <c:scaling>
          <c:orientation val="minMax"/>
          <c:max val="1450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098848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'Sortering energi'!$F$3</c:f>
              <c:strCache>
                <c:ptCount val="1"/>
                <c:pt idx="0">
                  <c:v>Total energi MWh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'Sortering energi'!$C$4:$C$13</c:f>
              <c:strCache>
                <c:ptCount val="10"/>
                <c:pt idx="0">
                  <c:v>Westerl Gym D-F (Sandbroskolan)</c:v>
                </c:pt>
                <c:pt idx="1">
                  <c:v>Idrottshuset</c:v>
                </c:pt>
                <c:pt idx="2">
                  <c:v>Korsängsskolan</c:v>
                </c:pt>
                <c:pt idx="3">
                  <c:v>Västerledsskolan</c:v>
                </c:pt>
                <c:pt idx="4">
                  <c:v>Bergvretenskolan</c:v>
                </c:pt>
                <c:pt idx="5">
                  <c:v>S:t Iliansskolan</c:v>
                </c:pt>
                <c:pt idx="6">
                  <c:v>Örsundsbroskolan</c:v>
                </c:pt>
                <c:pt idx="7">
                  <c:v>Ishallen Bacho</c:v>
                </c:pt>
                <c:pt idx="8">
                  <c:v>Fjärdhundraskolan</c:v>
                </c:pt>
                <c:pt idx="9">
                  <c:v>Joar Blå</c:v>
                </c:pt>
              </c:strCache>
            </c:strRef>
          </c:cat>
          <c:val>
            <c:numRef>
              <c:f>'Sortering energi'!$F$4:$F$13</c:f>
              <c:numCache>
                <c:formatCode>#,##0</c:formatCode>
                <c:ptCount val="10"/>
                <c:pt idx="0">
                  <c:v>5012.3823599999996</c:v>
                </c:pt>
                <c:pt idx="1">
                  <c:v>3250.6267200000002</c:v>
                </c:pt>
                <c:pt idx="2">
                  <c:v>2403.2400400000001</c:v>
                </c:pt>
                <c:pt idx="3">
                  <c:v>2262.4255600000001</c:v>
                </c:pt>
                <c:pt idx="4">
                  <c:v>2148.26944</c:v>
                </c:pt>
                <c:pt idx="5">
                  <c:v>1857.9338</c:v>
                </c:pt>
                <c:pt idx="6">
                  <c:v>1744.45</c:v>
                </c:pt>
                <c:pt idx="7">
                  <c:v>1689.7880399999999</c:v>
                </c:pt>
                <c:pt idx="8">
                  <c:v>1668.221</c:v>
                </c:pt>
                <c:pt idx="9">
                  <c:v>1623.2883199999999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4-4DD4-A145-1993E14307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0988480"/>
        <c:axId val="670990120"/>
      </c:barChart>
      <c:catAx>
        <c:axId val="670988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0990120"/>
        <c:crosses val="autoZero"/>
        <c:auto val="1"/>
        <c:lblAlgn val="ctr"/>
        <c:lblOffset val="100"/>
        <c:noMultiLvlLbl val="0"/>
      </c:catAx>
      <c:valAx>
        <c:axId val="670990120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098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Prioriteringsordning objekt för energieffektivisering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VÄRDERINGSANALYS!$F$3</c:f>
              <c:strCache>
                <c:ptCount val="1"/>
                <c:pt idx="0">
                  <c:v>Summering värden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VÄRDERINGSANALYS!$F$4:$F$25</c:f>
              <c:numCache>
                <c:formatCode>#,##0</c:formatCode>
                <c:ptCount val="22"/>
                <c:pt idx="0">
                  <c:v>687</c:v>
                </c:pt>
                <c:pt idx="1">
                  <c:v>685</c:v>
                </c:pt>
                <c:pt idx="2">
                  <c:v>680</c:v>
                </c:pt>
                <c:pt idx="3">
                  <c:v>668</c:v>
                </c:pt>
                <c:pt idx="4">
                  <c:v>661</c:v>
                </c:pt>
                <c:pt idx="5">
                  <c:v>661</c:v>
                </c:pt>
                <c:pt idx="6">
                  <c:v>659</c:v>
                </c:pt>
                <c:pt idx="7">
                  <c:v>658</c:v>
                </c:pt>
                <c:pt idx="8">
                  <c:v>656</c:v>
                </c:pt>
                <c:pt idx="9">
                  <c:v>654</c:v>
                </c:pt>
                <c:pt idx="10">
                  <c:v>649</c:v>
                </c:pt>
                <c:pt idx="11">
                  <c:v>648</c:v>
                </c:pt>
                <c:pt idx="12">
                  <c:v>647</c:v>
                </c:pt>
                <c:pt idx="13">
                  <c:v>636</c:v>
                </c:pt>
                <c:pt idx="14">
                  <c:v>631</c:v>
                </c:pt>
                <c:pt idx="15">
                  <c:v>626</c:v>
                </c:pt>
                <c:pt idx="16">
                  <c:v>623</c:v>
                </c:pt>
                <c:pt idx="17">
                  <c:v>615</c:v>
                </c:pt>
                <c:pt idx="18">
                  <c:v>614</c:v>
                </c:pt>
                <c:pt idx="19">
                  <c:v>614</c:v>
                </c:pt>
                <c:pt idx="20">
                  <c:v>612</c:v>
                </c:pt>
                <c:pt idx="2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3-4BF9-8CF9-0620C5243FB2}"/>
            </c:ext>
          </c:extLst>
        </c:ser>
        <c:ser>
          <c:idx val="0"/>
          <c:order val="1"/>
          <c:tx>
            <c:strRef>
              <c:f>VÄRDERINGSANALYS!$I$3</c:f>
              <c:strCache>
                <c:ptCount val="1"/>
                <c:pt idx="0">
                  <c:v>nyckeltal kWh/m2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VÄRDERINGSANALYS!$C$4:$D$25</c:f>
              <c:multiLvlStrCache>
                <c:ptCount val="22"/>
                <c:lvl>
                  <c:pt idx="0">
                    <c:v>1145 - Idrottshuset - 3251 MWh</c:v>
                  </c:pt>
                  <c:pt idx="1">
                    <c:v>1481 - Westerl Gym D-F (Sandbroskolan) - 5012 MWh</c:v>
                  </c:pt>
                  <c:pt idx="2">
                    <c:v>1413 - Bergvretenskolan - 2148 MWh</c:v>
                  </c:pt>
                  <c:pt idx="3">
                    <c:v>1411 - Korsängsskolan - 2403 MWh</c:v>
                  </c:pt>
                  <c:pt idx="4">
                    <c:v>1446 - Rombergaskolan - 934 MWh</c:v>
                  </c:pt>
                  <c:pt idx="5">
                    <c:v>1250 - Joar Blå - 1623 MWh</c:v>
                  </c:pt>
                  <c:pt idx="6">
                    <c:v>1110 - Ishallen Bacho - 1690 MWh</c:v>
                  </c:pt>
                  <c:pt idx="7">
                    <c:v>1468 - Örsundsbroskolan - 1744 MWh</c:v>
                  </c:pt>
                  <c:pt idx="8">
                    <c:v>1421 - Västerledsskolan - 2262 MWh</c:v>
                  </c:pt>
                  <c:pt idx="9">
                    <c:v>1466 - Skolstaskolan &amp; Skolsta Fsk - 952 MWh</c:v>
                  </c:pt>
                  <c:pt idx="10">
                    <c:v>1464 - Lillkyrkaskolan - 844 MWh</c:v>
                  </c:pt>
                  <c:pt idx="11">
                    <c:v>1113 - Enavallen - 524 MWh</c:v>
                  </c:pt>
                  <c:pt idx="12">
                    <c:v>1112 - Brandstation Västra Ringgatan 6-8 - 757 MWh</c:v>
                  </c:pt>
                  <c:pt idx="13">
                    <c:v>1915 - Rosengårdens omvårdnadsboende - 486 MWh</c:v>
                  </c:pt>
                  <c:pt idx="14">
                    <c:v>1441 - Fjärdhundraskolan - 1668 MWh</c:v>
                  </c:pt>
                  <c:pt idx="15">
                    <c:v>1950 - Liljegårdens omvårdnadsboende, Örsundsbro - 842 MWh</c:v>
                  </c:pt>
                  <c:pt idx="16">
                    <c:v>1451 - Hummelstaskolan - 823 MWh</c:v>
                  </c:pt>
                  <c:pt idx="17">
                    <c:v>1152 - Fjärdhundra badet - 190 MWh</c:v>
                  </c:pt>
                  <c:pt idx="18">
                    <c:v>1435 - Kulturskolan (Musikskolan) - 306 MWh</c:v>
                  </c:pt>
                  <c:pt idx="19">
                    <c:v>1431 - S:t Iliansskolan - 1858 MWh</c:v>
                  </c:pt>
                  <c:pt idx="20">
                    <c:v>1482 - Westerl Gymn A-C (Nyborgsskolan)  - 1365 MWh</c:v>
                  </c:pt>
                  <c:pt idx="21">
                    <c:v>1221 - Kommunhuset - 1036 MWh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</c:lvl>
              </c:multiLvlStrCache>
            </c:multiLvlStrRef>
          </c:cat>
          <c:val>
            <c:numRef>
              <c:f>VÄRDERINGSANALYS!$I$4:$I$25</c:f>
              <c:numCache>
                <c:formatCode>#,##0</c:formatCode>
                <c:ptCount val="22"/>
                <c:pt idx="0">
                  <c:v>352</c:v>
                </c:pt>
                <c:pt idx="1">
                  <c:v>269</c:v>
                </c:pt>
                <c:pt idx="2">
                  <c:v>283</c:v>
                </c:pt>
                <c:pt idx="3">
                  <c:v>220</c:v>
                </c:pt>
                <c:pt idx="4">
                  <c:v>281</c:v>
                </c:pt>
                <c:pt idx="5">
                  <c:v>255</c:v>
                </c:pt>
                <c:pt idx="6">
                  <c:v>221</c:v>
                </c:pt>
                <c:pt idx="7">
                  <c:v>214</c:v>
                </c:pt>
                <c:pt idx="8">
                  <c:v>202</c:v>
                </c:pt>
                <c:pt idx="9">
                  <c:v>248</c:v>
                </c:pt>
                <c:pt idx="10">
                  <c:v>244</c:v>
                </c:pt>
                <c:pt idx="11">
                  <c:v>756</c:v>
                </c:pt>
                <c:pt idx="12">
                  <c:v>265</c:v>
                </c:pt>
                <c:pt idx="13">
                  <c:v>269</c:v>
                </c:pt>
                <c:pt idx="14">
                  <c:v>170</c:v>
                </c:pt>
                <c:pt idx="15">
                  <c:v>181</c:v>
                </c:pt>
                <c:pt idx="16">
                  <c:v>180</c:v>
                </c:pt>
                <c:pt idx="17">
                  <c:v>488</c:v>
                </c:pt>
                <c:pt idx="18">
                  <c:v>241</c:v>
                </c:pt>
                <c:pt idx="19">
                  <c:v>125</c:v>
                </c:pt>
                <c:pt idx="20">
                  <c:v>140</c:v>
                </c:pt>
                <c:pt idx="21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43-4BF9-8CF9-0620C5243F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74"/>
        <c:axId val="670988480"/>
        <c:axId val="670990120"/>
      </c:barChart>
      <c:catAx>
        <c:axId val="670988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670990120"/>
        <c:crosses val="autoZero"/>
        <c:auto val="1"/>
        <c:lblAlgn val="ctr"/>
        <c:lblOffset val="100"/>
        <c:noMultiLvlLbl val="0"/>
      </c:catAx>
      <c:valAx>
        <c:axId val="670990120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67098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6155D-98EB-42CB-9453-791DEBE622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383FB27-1BBE-4229-B0D1-9946F8C7F112}">
      <dgm:prSet phldrT="[Text]" custT="1"/>
      <dgm:spPr/>
      <dgm:t>
        <a:bodyPr/>
        <a:lstStyle/>
        <a:p>
          <a:r>
            <a:rPr lang="sv-SE" sz="1200" b="0" dirty="0"/>
            <a:t>AVDELNINGS-</a:t>
          </a:r>
          <a:br>
            <a:rPr lang="sv-SE" sz="1200" b="0" dirty="0"/>
          </a:br>
          <a:r>
            <a:rPr lang="sv-SE" sz="1200" b="0" dirty="0"/>
            <a:t>CHEF</a:t>
          </a:r>
        </a:p>
        <a:p>
          <a:r>
            <a:rPr lang="sv-SE" sz="1200" b="0" dirty="0"/>
            <a:t>FASTIGHET</a:t>
          </a:r>
        </a:p>
      </dgm:t>
    </dgm:pt>
    <dgm:pt modelId="{97548D66-FF13-4D47-A5C1-27A3A370C846}" type="parTrans" cxnId="{77B511C9-26B2-4712-BB19-6D70A39AA26F}">
      <dgm:prSet/>
      <dgm:spPr/>
      <dgm:t>
        <a:bodyPr/>
        <a:lstStyle/>
        <a:p>
          <a:endParaRPr lang="sv-SE" sz="1600" b="0"/>
        </a:p>
      </dgm:t>
    </dgm:pt>
    <dgm:pt modelId="{EB1D8308-E1C2-41B1-8A96-B7652683C505}" type="sibTrans" cxnId="{77B511C9-26B2-4712-BB19-6D70A39AA26F}">
      <dgm:prSet/>
      <dgm:spPr/>
      <dgm:t>
        <a:bodyPr/>
        <a:lstStyle/>
        <a:p>
          <a:endParaRPr lang="sv-SE" sz="1200" b="0"/>
        </a:p>
      </dgm:t>
    </dgm:pt>
    <dgm:pt modelId="{D24196C9-FBF7-48EE-8543-A929522F6D25}" type="asst">
      <dgm:prSet phldrT="[Text]" custT="1"/>
      <dgm:spPr/>
      <dgm:t>
        <a:bodyPr/>
        <a:lstStyle/>
        <a:p>
          <a:pPr algn="ctr"/>
          <a:r>
            <a:rPr lang="sv-SE" sz="1200" b="0" dirty="0"/>
            <a:t>STAB</a:t>
          </a:r>
        </a:p>
        <a:p>
          <a:pPr algn="ctr"/>
          <a:r>
            <a:rPr lang="sv-SE" sz="1200" b="0" dirty="0"/>
            <a:t>bl.a. energi</a:t>
          </a:r>
          <a:endParaRPr lang="sv-SE" sz="1000" b="0" dirty="0"/>
        </a:p>
      </dgm:t>
    </dgm:pt>
    <dgm:pt modelId="{A259BFE7-9E6F-46FD-9CEC-08DD30AC8694}" type="parTrans" cxnId="{3E23D202-C116-46B1-B530-CA601F41D91B}">
      <dgm:prSet/>
      <dgm:spPr/>
      <dgm:t>
        <a:bodyPr/>
        <a:lstStyle/>
        <a:p>
          <a:endParaRPr lang="sv-SE" sz="1600" b="0"/>
        </a:p>
      </dgm:t>
    </dgm:pt>
    <dgm:pt modelId="{5B809FF7-B901-4D02-B10A-8472CD6C2436}" type="sibTrans" cxnId="{3E23D202-C116-46B1-B530-CA601F41D91B}">
      <dgm:prSet custT="1"/>
      <dgm:spPr/>
      <dgm:t>
        <a:bodyPr/>
        <a:lstStyle/>
        <a:p>
          <a:endParaRPr lang="sv-SE" sz="1200" b="0"/>
        </a:p>
      </dgm:t>
    </dgm:pt>
    <dgm:pt modelId="{8A2D0002-6BB0-4484-AF44-A467BE2DABEB}">
      <dgm:prSet phldrT="[Text]" custT="1"/>
      <dgm:spPr/>
      <dgm:t>
        <a:bodyPr/>
        <a:lstStyle/>
        <a:p>
          <a:r>
            <a:rPr lang="sv-SE" sz="1200" b="0" dirty="0"/>
            <a:t>PROJEKT</a:t>
          </a:r>
          <a:endParaRPr lang="sv-SE" sz="1050" b="0" dirty="0"/>
        </a:p>
      </dgm:t>
    </dgm:pt>
    <dgm:pt modelId="{2BD0822F-1F70-4E39-A210-F0FDD6EFF6CE}" type="parTrans" cxnId="{B4BC6173-26B3-4D31-8DBA-B0BEE4149427}">
      <dgm:prSet/>
      <dgm:spPr/>
      <dgm:t>
        <a:bodyPr/>
        <a:lstStyle/>
        <a:p>
          <a:endParaRPr lang="sv-SE" sz="1600" b="0"/>
        </a:p>
      </dgm:t>
    </dgm:pt>
    <dgm:pt modelId="{9203DA3A-135B-49C4-8EAB-7081B3C5A561}" type="sibTrans" cxnId="{B4BC6173-26B3-4D31-8DBA-B0BEE4149427}">
      <dgm:prSet custT="1"/>
      <dgm:spPr/>
      <dgm:t>
        <a:bodyPr/>
        <a:lstStyle/>
        <a:p>
          <a:endParaRPr lang="sv-SE" sz="1200" b="0" dirty="0"/>
        </a:p>
      </dgm:t>
    </dgm:pt>
    <dgm:pt modelId="{51FE2C42-0E47-4725-8AC6-7DA102881AC5}">
      <dgm:prSet phldrT="[Text]" custT="1"/>
      <dgm:spPr/>
      <dgm:t>
        <a:bodyPr/>
        <a:lstStyle/>
        <a:p>
          <a:r>
            <a:rPr lang="sv-SE" sz="1200" b="0" dirty="0"/>
            <a:t>FÖRVALTNING</a:t>
          </a:r>
          <a:endParaRPr lang="sv-SE" sz="1050" b="0" dirty="0"/>
        </a:p>
      </dgm:t>
    </dgm:pt>
    <dgm:pt modelId="{C1420DEF-B527-4C9B-874D-FA6883F179B4}" type="parTrans" cxnId="{934FB975-303F-4CD7-B3E3-4B508F0D05AC}">
      <dgm:prSet/>
      <dgm:spPr/>
      <dgm:t>
        <a:bodyPr/>
        <a:lstStyle/>
        <a:p>
          <a:endParaRPr lang="sv-SE" sz="1600" b="0"/>
        </a:p>
      </dgm:t>
    </dgm:pt>
    <dgm:pt modelId="{E71D6247-0DD0-4D4B-A642-B6345300C6DF}" type="sibTrans" cxnId="{934FB975-303F-4CD7-B3E3-4B508F0D05AC}">
      <dgm:prSet custT="1"/>
      <dgm:spPr/>
      <dgm:t>
        <a:bodyPr/>
        <a:lstStyle/>
        <a:p>
          <a:endParaRPr lang="sv-SE" sz="1200" b="0"/>
        </a:p>
      </dgm:t>
    </dgm:pt>
    <dgm:pt modelId="{0E33409F-0756-4E3B-A6B8-9061A6F4244F}">
      <dgm:prSet phldrT="[Text]" custT="1"/>
      <dgm:spPr/>
      <dgm:t>
        <a:bodyPr/>
        <a:lstStyle/>
        <a:p>
          <a:r>
            <a:rPr lang="sv-SE" sz="1200" b="0" dirty="0"/>
            <a:t>DRIFT</a:t>
          </a:r>
          <a:endParaRPr lang="sv-SE" sz="1050" b="0" dirty="0"/>
        </a:p>
      </dgm:t>
    </dgm:pt>
    <dgm:pt modelId="{BB4D94CF-3C4B-492C-9F02-645C2C75AD14}" type="parTrans" cxnId="{D4335DFD-D132-48A8-A174-6DD452C321BE}">
      <dgm:prSet/>
      <dgm:spPr/>
      <dgm:t>
        <a:bodyPr/>
        <a:lstStyle/>
        <a:p>
          <a:endParaRPr lang="sv-SE" sz="1600" b="0"/>
        </a:p>
      </dgm:t>
    </dgm:pt>
    <dgm:pt modelId="{C6FA5D5D-5B0B-4B43-81F5-488F602CAB00}" type="sibTrans" cxnId="{D4335DFD-D132-48A8-A174-6DD452C321BE}">
      <dgm:prSet custT="1"/>
      <dgm:spPr/>
      <dgm:t>
        <a:bodyPr/>
        <a:lstStyle/>
        <a:p>
          <a:endParaRPr lang="sv-SE" sz="1200" b="0"/>
        </a:p>
      </dgm:t>
    </dgm:pt>
    <dgm:pt modelId="{7C0D00B5-50E7-4C6B-9257-30A9737C6F78}" type="pres">
      <dgm:prSet presAssocID="{6166155D-98EB-42CB-9453-791DEBE622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054854-B156-4E89-8041-E44867B69956}" type="pres">
      <dgm:prSet presAssocID="{3383FB27-1BBE-4229-B0D1-9946F8C7F112}" presName="hierRoot1" presStyleCnt="0">
        <dgm:presLayoutVars>
          <dgm:hierBranch val="init"/>
        </dgm:presLayoutVars>
      </dgm:prSet>
      <dgm:spPr/>
    </dgm:pt>
    <dgm:pt modelId="{CBFB82BE-BADB-4E6E-BFCA-4D43DD107B8E}" type="pres">
      <dgm:prSet presAssocID="{3383FB27-1BBE-4229-B0D1-9946F8C7F112}" presName="rootComposite1" presStyleCnt="0"/>
      <dgm:spPr/>
    </dgm:pt>
    <dgm:pt modelId="{6A2EB71E-6F15-4A2C-9E96-42713701BB35}" type="pres">
      <dgm:prSet presAssocID="{3383FB27-1BBE-4229-B0D1-9946F8C7F112}" presName="rootText1" presStyleLbl="node0" presStyleIdx="0" presStyleCnt="1" custScaleX="115170" custScaleY="121063">
        <dgm:presLayoutVars>
          <dgm:chPref val="3"/>
        </dgm:presLayoutVars>
      </dgm:prSet>
      <dgm:spPr/>
    </dgm:pt>
    <dgm:pt modelId="{CC70E4AC-7325-4FA9-BD62-34825456CED0}" type="pres">
      <dgm:prSet presAssocID="{3383FB27-1BBE-4229-B0D1-9946F8C7F112}" presName="rootConnector1" presStyleLbl="node1" presStyleIdx="0" presStyleCnt="0"/>
      <dgm:spPr/>
    </dgm:pt>
    <dgm:pt modelId="{12849ECD-B373-4022-8399-EAEA353BD441}" type="pres">
      <dgm:prSet presAssocID="{3383FB27-1BBE-4229-B0D1-9946F8C7F112}" presName="hierChild2" presStyleCnt="0"/>
      <dgm:spPr/>
    </dgm:pt>
    <dgm:pt modelId="{2524E78A-851C-4549-8A9D-E390528336F1}" type="pres">
      <dgm:prSet presAssocID="{2BD0822F-1F70-4E39-A210-F0FDD6EFF6CE}" presName="Name37" presStyleLbl="parChTrans1D2" presStyleIdx="0" presStyleCnt="4"/>
      <dgm:spPr/>
    </dgm:pt>
    <dgm:pt modelId="{7BAC1D71-7A6E-46BB-AC4A-425606C3AB44}" type="pres">
      <dgm:prSet presAssocID="{8A2D0002-6BB0-4484-AF44-A467BE2DABEB}" presName="hierRoot2" presStyleCnt="0">
        <dgm:presLayoutVars>
          <dgm:hierBranch val="init"/>
        </dgm:presLayoutVars>
      </dgm:prSet>
      <dgm:spPr/>
    </dgm:pt>
    <dgm:pt modelId="{A1F1C9A3-73FF-4F2A-B6CB-5D560F6E97AD}" type="pres">
      <dgm:prSet presAssocID="{8A2D0002-6BB0-4484-AF44-A467BE2DABEB}" presName="rootComposite" presStyleCnt="0"/>
      <dgm:spPr/>
    </dgm:pt>
    <dgm:pt modelId="{8FB6AE38-48FB-4DD4-87D6-188A22E5EC50}" type="pres">
      <dgm:prSet presAssocID="{8A2D0002-6BB0-4484-AF44-A467BE2DABEB}" presName="rootText" presStyleLbl="node2" presStyleIdx="0" presStyleCnt="3">
        <dgm:presLayoutVars>
          <dgm:chPref val="3"/>
        </dgm:presLayoutVars>
      </dgm:prSet>
      <dgm:spPr/>
    </dgm:pt>
    <dgm:pt modelId="{6F672306-0C46-4BF0-89F8-08677E95D429}" type="pres">
      <dgm:prSet presAssocID="{8A2D0002-6BB0-4484-AF44-A467BE2DABEB}" presName="rootConnector" presStyleLbl="node2" presStyleIdx="0" presStyleCnt="3"/>
      <dgm:spPr/>
    </dgm:pt>
    <dgm:pt modelId="{8181019B-A4F7-41AB-B426-16C00954596D}" type="pres">
      <dgm:prSet presAssocID="{8A2D0002-6BB0-4484-AF44-A467BE2DABEB}" presName="hierChild4" presStyleCnt="0"/>
      <dgm:spPr/>
    </dgm:pt>
    <dgm:pt modelId="{26290E82-DEF3-4CA3-9B58-438E0C792042}" type="pres">
      <dgm:prSet presAssocID="{8A2D0002-6BB0-4484-AF44-A467BE2DABEB}" presName="hierChild5" presStyleCnt="0"/>
      <dgm:spPr/>
    </dgm:pt>
    <dgm:pt modelId="{20EEE6C1-064C-49DF-9062-F11E7BB5D997}" type="pres">
      <dgm:prSet presAssocID="{C1420DEF-B527-4C9B-874D-FA6883F179B4}" presName="Name37" presStyleLbl="parChTrans1D2" presStyleIdx="1" presStyleCnt="4"/>
      <dgm:spPr/>
    </dgm:pt>
    <dgm:pt modelId="{D1840D4B-9A4C-45D5-ADA3-C6582DAF9DD2}" type="pres">
      <dgm:prSet presAssocID="{51FE2C42-0E47-4725-8AC6-7DA102881AC5}" presName="hierRoot2" presStyleCnt="0">
        <dgm:presLayoutVars>
          <dgm:hierBranch val="init"/>
        </dgm:presLayoutVars>
      </dgm:prSet>
      <dgm:spPr/>
    </dgm:pt>
    <dgm:pt modelId="{21F1657C-F5A2-47B9-AFD8-A4E8554EA0D1}" type="pres">
      <dgm:prSet presAssocID="{51FE2C42-0E47-4725-8AC6-7DA102881AC5}" presName="rootComposite" presStyleCnt="0"/>
      <dgm:spPr/>
    </dgm:pt>
    <dgm:pt modelId="{E2C9B66F-4158-4418-906D-55385A5CD07C}" type="pres">
      <dgm:prSet presAssocID="{51FE2C42-0E47-4725-8AC6-7DA102881AC5}" presName="rootText" presStyleLbl="node2" presStyleIdx="1" presStyleCnt="3">
        <dgm:presLayoutVars>
          <dgm:chPref val="3"/>
        </dgm:presLayoutVars>
      </dgm:prSet>
      <dgm:spPr/>
    </dgm:pt>
    <dgm:pt modelId="{EA9B4C6E-70A1-418E-927F-2FE8F779CA78}" type="pres">
      <dgm:prSet presAssocID="{51FE2C42-0E47-4725-8AC6-7DA102881AC5}" presName="rootConnector" presStyleLbl="node2" presStyleIdx="1" presStyleCnt="3"/>
      <dgm:spPr/>
    </dgm:pt>
    <dgm:pt modelId="{E39A2052-D41A-4B33-BEFF-F6F9B25634A2}" type="pres">
      <dgm:prSet presAssocID="{51FE2C42-0E47-4725-8AC6-7DA102881AC5}" presName="hierChild4" presStyleCnt="0"/>
      <dgm:spPr/>
    </dgm:pt>
    <dgm:pt modelId="{A562F314-D895-4337-ACF6-3495954A352E}" type="pres">
      <dgm:prSet presAssocID="{51FE2C42-0E47-4725-8AC6-7DA102881AC5}" presName="hierChild5" presStyleCnt="0"/>
      <dgm:spPr/>
    </dgm:pt>
    <dgm:pt modelId="{E22B2DFE-0B7C-42F6-8BC1-D556830C6A4F}" type="pres">
      <dgm:prSet presAssocID="{BB4D94CF-3C4B-492C-9F02-645C2C75AD14}" presName="Name37" presStyleLbl="parChTrans1D2" presStyleIdx="2" presStyleCnt="4"/>
      <dgm:spPr/>
    </dgm:pt>
    <dgm:pt modelId="{6DFBA15C-29C7-41CE-B0D8-264409913552}" type="pres">
      <dgm:prSet presAssocID="{0E33409F-0756-4E3B-A6B8-9061A6F4244F}" presName="hierRoot2" presStyleCnt="0">
        <dgm:presLayoutVars>
          <dgm:hierBranch val="init"/>
        </dgm:presLayoutVars>
      </dgm:prSet>
      <dgm:spPr/>
    </dgm:pt>
    <dgm:pt modelId="{D7881181-C034-4001-AE3D-E30BA01A0412}" type="pres">
      <dgm:prSet presAssocID="{0E33409F-0756-4E3B-A6B8-9061A6F4244F}" presName="rootComposite" presStyleCnt="0"/>
      <dgm:spPr/>
    </dgm:pt>
    <dgm:pt modelId="{AA3BAB5A-D4A6-47D2-B2DF-8A36F0359851}" type="pres">
      <dgm:prSet presAssocID="{0E33409F-0756-4E3B-A6B8-9061A6F4244F}" presName="rootText" presStyleLbl="node2" presStyleIdx="2" presStyleCnt="3">
        <dgm:presLayoutVars>
          <dgm:chPref val="3"/>
        </dgm:presLayoutVars>
      </dgm:prSet>
      <dgm:spPr/>
    </dgm:pt>
    <dgm:pt modelId="{4D183129-5FE7-4AB1-AA21-D132DD7872F7}" type="pres">
      <dgm:prSet presAssocID="{0E33409F-0756-4E3B-A6B8-9061A6F4244F}" presName="rootConnector" presStyleLbl="node2" presStyleIdx="2" presStyleCnt="3"/>
      <dgm:spPr/>
    </dgm:pt>
    <dgm:pt modelId="{38C3AEB0-AC95-4C1A-8407-0E8C06D31F19}" type="pres">
      <dgm:prSet presAssocID="{0E33409F-0756-4E3B-A6B8-9061A6F4244F}" presName="hierChild4" presStyleCnt="0"/>
      <dgm:spPr/>
    </dgm:pt>
    <dgm:pt modelId="{87CA4A40-4565-4E5F-8F52-75FEB5D7C045}" type="pres">
      <dgm:prSet presAssocID="{0E33409F-0756-4E3B-A6B8-9061A6F4244F}" presName="hierChild5" presStyleCnt="0"/>
      <dgm:spPr/>
    </dgm:pt>
    <dgm:pt modelId="{BA7E9438-3882-4E56-AE49-C5B9FC7FC4D5}" type="pres">
      <dgm:prSet presAssocID="{3383FB27-1BBE-4229-B0D1-9946F8C7F112}" presName="hierChild3" presStyleCnt="0"/>
      <dgm:spPr/>
    </dgm:pt>
    <dgm:pt modelId="{D22DF9B6-6651-49E4-845C-23F9A9AFA7BA}" type="pres">
      <dgm:prSet presAssocID="{A259BFE7-9E6F-46FD-9CEC-08DD30AC8694}" presName="Name111" presStyleLbl="parChTrans1D2" presStyleIdx="3" presStyleCnt="4"/>
      <dgm:spPr/>
    </dgm:pt>
    <dgm:pt modelId="{56FC6439-C1CE-4C24-8DD1-DA7ED105E660}" type="pres">
      <dgm:prSet presAssocID="{D24196C9-FBF7-48EE-8543-A929522F6D25}" presName="hierRoot3" presStyleCnt="0">
        <dgm:presLayoutVars>
          <dgm:hierBranch val="init"/>
        </dgm:presLayoutVars>
      </dgm:prSet>
      <dgm:spPr/>
    </dgm:pt>
    <dgm:pt modelId="{E8E0621C-9B28-4D9F-8D28-C79EF4C94ADE}" type="pres">
      <dgm:prSet presAssocID="{D24196C9-FBF7-48EE-8543-A929522F6D25}" presName="rootComposite3" presStyleCnt="0"/>
      <dgm:spPr/>
    </dgm:pt>
    <dgm:pt modelId="{628A40A5-6C67-4E62-A7A1-2DF7E18E4B3F}" type="pres">
      <dgm:prSet presAssocID="{D24196C9-FBF7-48EE-8543-A929522F6D25}" presName="rootText3" presStyleLbl="asst1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E9F8ED9A-AE57-4850-A169-A2EA7CD5ADE5}" type="pres">
      <dgm:prSet presAssocID="{D24196C9-FBF7-48EE-8543-A929522F6D25}" presName="rootConnector3" presStyleLbl="asst1" presStyleIdx="0" presStyleCnt="1"/>
      <dgm:spPr/>
    </dgm:pt>
    <dgm:pt modelId="{B76859C3-4CBB-402A-AD51-689F3DAEB1F2}" type="pres">
      <dgm:prSet presAssocID="{D24196C9-FBF7-48EE-8543-A929522F6D25}" presName="hierChild6" presStyleCnt="0"/>
      <dgm:spPr/>
    </dgm:pt>
    <dgm:pt modelId="{4E1BED81-1821-4360-BD99-335B24F1C558}" type="pres">
      <dgm:prSet presAssocID="{D24196C9-FBF7-48EE-8543-A929522F6D25}" presName="hierChild7" presStyleCnt="0"/>
      <dgm:spPr/>
    </dgm:pt>
  </dgm:ptLst>
  <dgm:cxnLst>
    <dgm:cxn modelId="{3E23D202-C116-46B1-B530-CA601F41D91B}" srcId="{3383FB27-1BBE-4229-B0D1-9946F8C7F112}" destId="{D24196C9-FBF7-48EE-8543-A929522F6D25}" srcOrd="0" destOrd="0" parTransId="{A259BFE7-9E6F-46FD-9CEC-08DD30AC8694}" sibTransId="{5B809FF7-B901-4D02-B10A-8472CD6C2436}"/>
    <dgm:cxn modelId="{D17B4134-3834-4C02-B1B2-BCCBE927D92E}" type="presOf" srcId="{0E33409F-0756-4E3B-A6B8-9061A6F4244F}" destId="{AA3BAB5A-D4A6-47D2-B2DF-8A36F0359851}" srcOrd="0" destOrd="0" presId="urn:microsoft.com/office/officeart/2005/8/layout/orgChart1"/>
    <dgm:cxn modelId="{8416C83F-9E19-460A-8AB8-C425680945D6}" type="presOf" srcId="{51FE2C42-0E47-4725-8AC6-7DA102881AC5}" destId="{E2C9B66F-4158-4418-906D-55385A5CD07C}" srcOrd="0" destOrd="0" presId="urn:microsoft.com/office/officeart/2005/8/layout/orgChart1"/>
    <dgm:cxn modelId="{0BF8964D-4777-421D-BDF4-D37A02B856D8}" type="presOf" srcId="{51FE2C42-0E47-4725-8AC6-7DA102881AC5}" destId="{EA9B4C6E-70A1-418E-927F-2FE8F779CA78}" srcOrd="1" destOrd="0" presId="urn:microsoft.com/office/officeart/2005/8/layout/orgChart1"/>
    <dgm:cxn modelId="{A0F61062-EF9C-4F37-82D1-C6CBE3A0F388}" type="presOf" srcId="{D24196C9-FBF7-48EE-8543-A929522F6D25}" destId="{628A40A5-6C67-4E62-A7A1-2DF7E18E4B3F}" srcOrd="0" destOrd="0" presId="urn:microsoft.com/office/officeart/2005/8/layout/orgChart1"/>
    <dgm:cxn modelId="{A69EA26F-97D8-4DB8-B818-8888B7D63DFF}" type="presOf" srcId="{3383FB27-1BBE-4229-B0D1-9946F8C7F112}" destId="{6A2EB71E-6F15-4A2C-9E96-42713701BB35}" srcOrd="0" destOrd="0" presId="urn:microsoft.com/office/officeart/2005/8/layout/orgChart1"/>
    <dgm:cxn modelId="{AE6FAA72-5423-4DC9-BB77-504E7E6D4758}" type="presOf" srcId="{0E33409F-0756-4E3B-A6B8-9061A6F4244F}" destId="{4D183129-5FE7-4AB1-AA21-D132DD7872F7}" srcOrd="1" destOrd="0" presId="urn:microsoft.com/office/officeart/2005/8/layout/orgChart1"/>
    <dgm:cxn modelId="{B4BC6173-26B3-4D31-8DBA-B0BEE4149427}" srcId="{3383FB27-1BBE-4229-B0D1-9946F8C7F112}" destId="{8A2D0002-6BB0-4484-AF44-A467BE2DABEB}" srcOrd="1" destOrd="0" parTransId="{2BD0822F-1F70-4E39-A210-F0FDD6EFF6CE}" sibTransId="{9203DA3A-135B-49C4-8EAB-7081B3C5A561}"/>
    <dgm:cxn modelId="{F3631774-D7CC-4B42-BC55-48D1383F163E}" type="presOf" srcId="{D24196C9-FBF7-48EE-8543-A929522F6D25}" destId="{E9F8ED9A-AE57-4850-A169-A2EA7CD5ADE5}" srcOrd="1" destOrd="0" presId="urn:microsoft.com/office/officeart/2005/8/layout/orgChart1"/>
    <dgm:cxn modelId="{41638A75-4517-4ED1-90AA-B361E1452CEB}" type="presOf" srcId="{2BD0822F-1F70-4E39-A210-F0FDD6EFF6CE}" destId="{2524E78A-851C-4549-8A9D-E390528336F1}" srcOrd="0" destOrd="0" presId="urn:microsoft.com/office/officeart/2005/8/layout/orgChart1"/>
    <dgm:cxn modelId="{934FB975-303F-4CD7-B3E3-4B508F0D05AC}" srcId="{3383FB27-1BBE-4229-B0D1-9946F8C7F112}" destId="{51FE2C42-0E47-4725-8AC6-7DA102881AC5}" srcOrd="2" destOrd="0" parTransId="{C1420DEF-B527-4C9B-874D-FA6883F179B4}" sibTransId="{E71D6247-0DD0-4D4B-A642-B6345300C6DF}"/>
    <dgm:cxn modelId="{3AEB8378-3FA9-4DFC-9889-6C2A8B018D43}" type="presOf" srcId="{C1420DEF-B527-4C9B-874D-FA6883F179B4}" destId="{20EEE6C1-064C-49DF-9062-F11E7BB5D997}" srcOrd="0" destOrd="0" presId="urn:microsoft.com/office/officeart/2005/8/layout/orgChart1"/>
    <dgm:cxn modelId="{EB39D17B-B7AF-42FD-B9CB-A5A21CEF89AA}" type="presOf" srcId="{8A2D0002-6BB0-4484-AF44-A467BE2DABEB}" destId="{6F672306-0C46-4BF0-89F8-08677E95D429}" srcOrd="1" destOrd="0" presId="urn:microsoft.com/office/officeart/2005/8/layout/orgChart1"/>
    <dgm:cxn modelId="{E0A28080-3479-4860-ACC0-BF041DE8A813}" type="presOf" srcId="{8A2D0002-6BB0-4484-AF44-A467BE2DABEB}" destId="{8FB6AE38-48FB-4DD4-87D6-188A22E5EC50}" srcOrd="0" destOrd="0" presId="urn:microsoft.com/office/officeart/2005/8/layout/orgChart1"/>
    <dgm:cxn modelId="{C2D92B8B-CFFE-4A76-92EA-9BCDBCCF029A}" type="presOf" srcId="{BB4D94CF-3C4B-492C-9F02-645C2C75AD14}" destId="{E22B2DFE-0B7C-42F6-8BC1-D556830C6A4F}" srcOrd="0" destOrd="0" presId="urn:microsoft.com/office/officeart/2005/8/layout/orgChart1"/>
    <dgm:cxn modelId="{EC639197-B0AE-4469-A619-0AD2EBA144BE}" type="presOf" srcId="{A259BFE7-9E6F-46FD-9CEC-08DD30AC8694}" destId="{D22DF9B6-6651-49E4-845C-23F9A9AFA7BA}" srcOrd="0" destOrd="0" presId="urn:microsoft.com/office/officeart/2005/8/layout/orgChart1"/>
    <dgm:cxn modelId="{B45540A0-1323-46B5-9BF0-41AF1D6EA4F0}" type="presOf" srcId="{6166155D-98EB-42CB-9453-791DEBE622B4}" destId="{7C0D00B5-50E7-4C6B-9257-30A9737C6F78}" srcOrd="0" destOrd="0" presId="urn:microsoft.com/office/officeart/2005/8/layout/orgChart1"/>
    <dgm:cxn modelId="{64A575B1-43E3-45A5-8206-B1DC0726F7DD}" type="presOf" srcId="{3383FB27-1BBE-4229-B0D1-9946F8C7F112}" destId="{CC70E4AC-7325-4FA9-BD62-34825456CED0}" srcOrd="1" destOrd="0" presId="urn:microsoft.com/office/officeart/2005/8/layout/orgChart1"/>
    <dgm:cxn modelId="{77B511C9-26B2-4712-BB19-6D70A39AA26F}" srcId="{6166155D-98EB-42CB-9453-791DEBE622B4}" destId="{3383FB27-1BBE-4229-B0D1-9946F8C7F112}" srcOrd="0" destOrd="0" parTransId="{97548D66-FF13-4D47-A5C1-27A3A370C846}" sibTransId="{EB1D8308-E1C2-41B1-8A96-B7652683C505}"/>
    <dgm:cxn modelId="{D4335DFD-D132-48A8-A174-6DD452C321BE}" srcId="{3383FB27-1BBE-4229-B0D1-9946F8C7F112}" destId="{0E33409F-0756-4E3B-A6B8-9061A6F4244F}" srcOrd="3" destOrd="0" parTransId="{BB4D94CF-3C4B-492C-9F02-645C2C75AD14}" sibTransId="{C6FA5D5D-5B0B-4B43-81F5-488F602CAB00}"/>
    <dgm:cxn modelId="{AC15C795-926D-4050-9C9D-1B2F10E568D4}" type="presParOf" srcId="{7C0D00B5-50E7-4C6B-9257-30A9737C6F78}" destId="{F5054854-B156-4E89-8041-E44867B69956}" srcOrd="0" destOrd="0" presId="urn:microsoft.com/office/officeart/2005/8/layout/orgChart1"/>
    <dgm:cxn modelId="{1F50893B-D310-400A-B330-F3474D05BCC9}" type="presParOf" srcId="{F5054854-B156-4E89-8041-E44867B69956}" destId="{CBFB82BE-BADB-4E6E-BFCA-4D43DD107B8E}" srcOrd="0" destOrd="0" presId="urn:microsoft.com/office/officeart/2005/8/layout/orgChart1"/>
    <dgm:cxn modelId="{F63ACF34-C03D-4EA8-AD0B-7321FD749B68}" type="presParOf" srcId="{CBFB82BE-BADB-4E6E-BFCA-4D43DD107B8E}" destId="{6A2EB71E-6F15-4A2C-9E96-42713701BB35}" srcOrd="0" destOrd="0" presId="urn:microsoft.com/office/officeart/2005/8/layout/orgChart1"/>
    <dgm:cxn modelId="{082E19D2-2741-4551-ABEA-A1BC1A5D8915}" type="presParOf" srcId="{CBFB82BE-BADB-4E6E-BFCA-4D43DD107B8E}" destId="{CC70E4AC-7325-4FA9-BD62-34825456CED0}" srcOrd="1" destOrd="0" presId="urn:microsoft.com/office/officeart/2005/8/layout/orgChart1"/>
    <dgm:cxn modelId="{EBAE3726-1F3D-4EB9-96CD-9D0C004C3D2C}" type="presParOf" srcId="{F5054854-B156-4E89-8041-E44867B69956}" destId="{12849ECD-B373-4022-8399-EAEA353BD441}" srcOrd="1" destOrd="0" presId="urn:microsoft.com/office/officeart/2005/8/layout/orgChart1"/>
    <dgm:cxn modelId="{BF04E067-1A1D-401C-AA99-735343617056}" type="presParOf" srcId="{12849ECD-B373-4022-8399-EAEA353BD441}" destId="{2524E78A-851C-4549-8A9D-E390528336F1}" srcOrd="0" destOrd="0" presId="urn:microsoft.com/office/officeart/2005/8/layout/orgChart1"/>
    <dgm:cxn modelId="{44F8B6BD-8E50-4390-9654-1CA40B72778D}" type="presParOf" srcId="{12849ECD-B373-4022-8399-EAEA353BD441}" destId="{7BAC1D71-7A6E-46BB-AC4A-425606C3AB44}" srcOrd="1" destOrd="0" presId="urn:microsoft.com/office/officeart/2005/8/layout/orgChart1"/>
    <dgm:cxn modelId="{F97716C8-313C-4B55-AAE4-09DE92F9E97B}" type="presParOf" srcId="{7BAC1D71-7A6E-46BB-AC4A-425606C3AB44}" destId="{A1F1C9A3-73FF-4F2A-B6CB-5D560F6E97AD}" srcOrd="0" destOrd="0" presId="urn:microsoft.com/office/officeart/2005/8/layout/orgChart1"/>
    <dgm:cxn modelId="{6401ECF0-EB33-47DD-BA42-68A3ED3D5581}" type="presParOf" srcId="{A1F1C9A3-73FF-4F2A-B6CB-5D560F6E97AD}" destId="{8FB6AE38-48FB-4DD4-87D6-188A22E5EC50}" srcOrd="0" destOrd="0" presId="urn:microsoft.com/office/officeart/2005/8/layout/orgChart1"/>
    <dgm:cxn modelId="{65013E21-5EF6-4ED6-9766-CBA099EC45E9}" type="presParOf" srcId="{A1F1C9A3-73FF-4F2A-B6CB-5D560F6E97AD}" destId="{6F672306-0C46-4BF0-89F8-08677E95D429}" srcOrd="1" destOrd="0" presId="urn:microsoft.com/office/officeart/2005/8/layout/orgChart1"/>
    <dgm:cxn modelId="{286BDF9C-B24C-4402-9F6B-F26B180250C3}" type="presParOf" srcId="{7BAC1D71-7A6E-46BB-AC4A-425606C3AB44}" destId="{8181019B-A4F7-41AB-B426-16C00954596D}" srcOrd="1" destOrd="0" presId="urn:microsoft.com/office/officeart/2005/8/layout/orgChart1"/>
    <dgm:cxn modelId="{4E2C3CC1-94D1-46BF-B91E-0B0A668448EC}" type="presParOf" srcId="{7BAC1D71-7A6E-46BB-AC4A-425606C3AB44}" destId="{26290E82-DEF3-4CA3-9B58-438E0C792042}" srcOrd="2" destOrd="0" presId="urn:microsoft.com/office/officeart/2005/8/layout/orgChart1"/>
    <dgm:cxn modelId="{3F73E862-1ECD-4414-8EA6-652887AE03A1}" type="presParOf" srcId="{12849ECD-B373-4022-8399-EAEA353BD441}" destId="{20EEE6C1-064C-49DF-9062-F11E7BB5D997}" srcOrd="2" destOrd="0" presId="urn:microsoft.com/office/officeart/2005/8/layout/orgChart1"/>
    <dgm:cxn modelId="{E58B30A9-455E-4B01-ABD2-705B1418B158}" type="presParOf" srcId="{12849ECD-B373-4022-8399-EAEA353BD441}" destId="{D1840D4B-9A4C-45D5-ADA3-C6582DAF9DD2}" srcOrd="3" destOrd="0" presId="urn:microsoft.com/office/officeart/2005/8/layout/orgChart1"/>
    <dgm:cxn modelId="{CEFFC8CF-612A-4298-92CF-B3EBD79459BB}" type="presParOf" srcId="{D1840D4B-9A4C-45D5-ADA3-C6582DAF9DD2}" destId="{21F1657C-F5A2-47B9-AFD8-A4E8554EA0D1}" srcOrd="0" destOrd="0" presId="urn:microsoft.com/office/officeart/2005/8/layout/orgChart1"/>
    <dgm:cxn modelId="{3B7651D8-D103-4742-A3F4-295D9279CF2C}" type="presParOf" srcId="{21F1657C-F5A2-47B9-AFD8-A4E8554EA0D1}" destId="{E2C9B66F-4158-4418-906D-55385A5CD07C}" srcOrd="0" destOrd="0" presId="urn:microsoft.com/office/officeart/2005/8/layout/orgChart1"/>
    <dgm:cxn modelId="{E5190D65-1FF6-40A3-9227-7E798FC3A502}" type="presParOf" srcId="{21F1657C-F5A2-47B9-AFD8-A4E8554EA0D1}" destId="{EA9B4C6E-70A1-418E-927F-2FE8F779CA78}" srcOrd="1" destOrd="0" presId="urn:microsoft.com/office/officeart/2005/8/layout/orgChart1"/>
    <dgm:cxn modelId="{72790AA9-0F5A-4A3E-ACA6-C9FCB12AC4F1}" type="presParOf" srcId="{D1840D4B-9A4C-45D5-ADA3-C6582DAF9DD2}" destId="{E39A2052-D41A-4B33-BEFF-F6F9B25634A2}" srcOrd="1" destOrd="0" presId="urn:microsoft.com/office/officeart/2005/8/layout/orgChart1"/>
    <dgm:cxn modelId="{9F127043-608A-408E-BB2A-1EB6EC8835A9}" type="presParOf" srcId="{D1840D4B-9A4C-45D5-ADA3-C6582DAF9DD2}" destId="{A562F314-D895-4337-ACF6-3495954A352E}" srcOrd="2" destOrd="0" presId="urn:microsoft.com/office/officeart/2005/8/layout/orgChart1"/>
    <dgm:cxn modelId="{556D3E05-9F10-4289-BCF0-0552D772CEE6}" type="presParOf" srcId="{12849ECD-B373-4022-8399-EAEA353BD441}" destId="{E22B2DFE-0B7C-42F6-8BC1-D556830C6A4F}" srcOrd="4" destOrd="0" presId="urn:microsoft.com/office/officeart/2005/8/layout/orgChart1"/>
    <dgm:cxn modelId="{06DC82B3-598C-474B-9ABA-91E3127AA393}" type="presParOf" srcId="{12849ECD-B373-4022-8399-EAEA353BD441}" destId="{6DFBA15C-29C7-41CE-B0D8-264409913552}" srcOrd="5" destOrd="0" presId="urn:microsoft.com/office/officeart/2005/8/layout/orgChart1"/>
    <dgm:cxn modelId="{36BE0546-29D7-4C1E-998F-D4CD89CE2EA8}" type="presParOf" srcId="{6DFBA15C-29C7-41CE-B0D8-264409913552}" destId="{D7881181-C034-4001-AE3D-E30BA01A0412}" srcOrd="0" destOrd="0" presId="urn:microsoft.com/office/officeart/2005/8/layout/orgChart1"/>
    <dgm:cxn modelId="{D5EDE1AC-0A00-4C5A-ACE2-4C523E13A32E}" type="presParOf" srcId="{D7881181-C034-4001-AE3D-E30BA01A0412}" destId="{AA3BAB5A-D4A6-47D2-B2DF-8A36F0359851}" srcOrd="0" destOrd="0" presId="urn:microsoft.com/office/officeart/2005/8/layout/orgChart1"/>
    <dgm:cxn modelId="{AEAEC64E-296A-49DD-ABEF-2778EC5C0DFA}" type="presParOf" srcId="{D7881181-C034-4001-AE3D-E30BA01A0412}" destId="{4D183129-5FE7-4AB1-AA21-D132DD7872F7}" srcOrd="1" destOrd="0" presId="urn:microsoft.com/office/officeart/2005/8/layout/orgChart1"/>
    <dgm:cxn modelId="{BD9D6C82-04A8-4CB5-A1E2-39F638C5983E}" type="presParOf" srcId="{6DFBA15C-29C7-41CE-B0D8-264409913552}" destId="{38C3AEB0-AC95-4C1A-8407-0E8C06D31F19}" srcOrd="1" destOrd="0" presId="urn:microsoft.com/office/officeart/2005/8/layout/orgChart1"/>
    <dgm:cxn modelId="{DF009A48-CAED-46A9-98FD-35003801BCF6}" type="presParOf" srcId="{6DFBA15C-29C7-41CE-B0D8-264409913552}" destId="{87CA4A40-4565-4E5F-8F52-75FEB5D7C045}" srcOrd="2" destOrd="0" presId="urn:microsoft.com/office/officeart/2005/8/layout/orgChart1"/>
    <dgm:cxn modelId="{D99CE0AC-0DA7-4E38-A39A-E033B125B60C}" type="presParOf" srcId="{F5054854-B156-4E89-8041-E44867B69956}" destId="{BA7E9438-3882-4E56-AE49-C5B9FC7FC4D5}" srcOrd="2" destOrd="0" presId="urn:microsoft.com/office/officeart/2005/8/layout/orgChart1"/>
    <dgm:cxn modelId="{7D1D2BBA-AE26-4E65-858A-2DD3E214D116}" type="presParOf" srcId="{BA7E9438-3882-4E56-AE49-C5B9FC7FC4D5}" destId="{D22DF9B6-6651-49E4-845C-23F9A9AFA7BA}" srcOrd="0" destOrd="0" presId="urn:microsoft.com/office/officeart/2005/8/layout/orgChart1"/>
    <dgm:cxn modelId="{045AA556-727E-4FCE-90C4-0B8753D67713}" type="presParOf" srcId="{BA7E9438-3882-4E56-AE49-C5B9FC7FC4D5}" destId="{56FC6439-C1CE-4C24-8DD1-DA7ED105E660}" srcOrd="1" destOrd="0" presId="urn:microsoft.com/office/officeart/2005/8/layout/orgChart1"/>
    <dgm:cxn modelId="{23F7FAAD-6F4E-415E-BAAF-C9A06BE4A776}" type="presParOf" srcId="{56FC6439-C1CE-4C24-8DD1-DA7ED105E660}" destId="{E8E0621C-9B28-4D9F-8D28-C79EF4C94ADE}" srcOrd="0" destOrd="0" presId="urn:microsoft.com/office/officeart/2005/8/layout/orgChart1"/>
    <dgm:cxn modelId="{49547E3C-C684-4BB8-8471-304354D2A7BB}" type="presParOf" srcId="{E8E0621C-9B28-4D9F-8D28-C79EF4C94ADE}" destId="{628A40A5-6C67-4E62-A7A1-2DF7E18E4B3F}" srcOrd="0" destOrd="0" presId="urn:microsoft.com/office/officeart/2005/8/layout/orgChart1"/>
    <dgm:cxn modelId="{8F02D6FF-866B-43DE-88FA-FF7AEFA146D2}" type="presParOf" srcId="{E8E0621C-9B28-4D9F-8D28-C79EF4C94ADE}" destId="{E9F8ED9A-AE57-4850-A169-A2EA7CD5ADE5}" srcOrd="1" destOrd="0" presId="urn:microsoft.com/office/officeart/2005/8/layout/orgChart1"/>
    <dgm:cxn modelId="{3B7E466F-7A16-460E-8EE7-8621909D50EE}" type="presParOf" srcId="{56FC6439-C1CE-4C24-8DD1-DA7ED105E660}" destId="{B76859C3-4CBB-402A-AD51-689F3DAEB1F2}" srcOrd="1" destOrd="0" presId="urn:microsoft.com/office/officeart/2005/8/layout/orgChart1"/>
    <dgm:cxn modelId="{FB17470B-3F0E-4691-85B9-F004394B5A98}" type="presParOf" srcId="{56FC6439-C1CE-4C24-8DD1-DA7ED105E660}" destId="{4E1BED81-1821-4360-BD99-335B24F1C558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C50C3-AFE1-4DAB-8B55-60D40D33F46D}" type="doc">
      <dgm:prSet loTypeId="urn:microsoft.com/office/officeart/2005/8/layout/hList7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sv-SE"/>
        </a:p>
      </dgm:t>
    </dgm:pt>
    <dgm:pt modelId="{F811ED3C-E7FC-444D-8DE9-B832269FA47F}">
      <dgm:prSet phldrT="[Text]" custT="1"/>
      <dgm:spPr/>
      <dgm:t>
        <a:bodyPr/>
        <a:lstStyle/>
        <a:p>
          <a:pPr algn="l"/>
          <a:r>
            <a:rPr lang="sv-SE" sz="1200" b="1" dirty="0">
              <a:latin typeface="+mj-lt"/>
              <a:cs typeface="Arial" panose="020B0604020202020204" pitchFamily="34" charset="0"/>
            </a:rPr>
            <a:t>Organisation</a:t>
          </a:r>
        </a:p>
      </dgm:t>
    </dgm:pt>
    <dgm:pt modelId="{F2E9AEB8-848D-42ED-A5F4-EA24AAD53FF3}" type="parTrans" cxnId="{FAA9FC46-0CD4-4C9F-8263-5EC6B9AE8CD9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0D2D07A3-BF3D-4BC7-A925-1E42E2340270}" type="sibTrans" cxnId="{FAA9FC46-0CD4-4C9F-8263-5EC6B9AE8CD9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12D3F4F7-6549-4D6A-A33E-7D70AB651BB5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Samordnare </a:t>
          </a:r>
        </a:p>
      </dgm:t>
    </dgm:pt>
    <dgm:pt modelId="{A19C759F-B472-4489-8837-A6511CA740CE}" type="parTrans" cxnId="{E406A920-5950-4098-9A0A-E7F0A3137A73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46D8486C-0D18-4F77-9193-394EA19CAC17}" type="sibTrans" cxnId="{E406A920-5950-4098-9A0A-E7F0A3137A73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5C26A8E5-111C-4280-8F44-EB40D2916669}">
      <dgm:prSet custT="1"/>
      <dgm:spPr/>
      <dgm:t>
        <a:bodyPr/>
        <a:lstStyle/>
        <a:p>
          <a:pPr algn="l"/>
          <a:r>
            <a:rPr lang="sv-SE" sz="1200" b="1" dirty="0">
              <a:latin typeface="+mj-lt"/>
              <a:cs typeface="Arial" panose="020B0604020202020204" pitchFamily="34" charset="0"/>
            </a:rPr>
            <a:t>Objektu</a:t>
          </a:r>
          <a:r>
            <a:rPr lang="sv-SE" sz="1200" b="1" dirty="0">
              <a:latin typeface="+mj-lt"/>
            </a:rPr>
            <a:t>rval</a:t>
          </a:r>
          <a:endParaRPr lang="sv-SE" sz="1200" b="1" dirty="0">
            <a:latin typeface="+mj-lt"/>
            <a:cs typeface="Arial" panose="020B0604020202020204" pitchFamily="34" charset="0"/>
          </a:endParaRPr>
        </a:p>
      </dgm:t>
    </dgm:pt>
    <dgm:pt modelId="{DF2B7778-96D9-4D50-900C-69935E002B55}" type="parTrans" cxnId="{75EDBCF0-7556-4C6F-9F4E-3091BF5CA6F1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183AFC61-5A68-4750-BFAF-42AE20F721E5}" type="sibTrans" cxnId="{75EDBCF0-7556-4C6F-9F4E-3091BF5CA6F1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22E8A561-D432-4DB9-9F4E-C3E10E1FE949}">
      <dgm:prSet custT="1"/>
      <dgm:spPr/>
      <dgm:t>
        <a:bodyPr/>
        <a:lstStyle/>
        <a:p>
          <a:pPr algn="l"/>
          <a:r>
            <a:rPr lang="sv-SE" sz="1200" b="1" dirty="0">
              <a:latin typeface="+mj-lt"/>
              <a:cs typeface="Arial" panose="020B0604020202020204" pitchFamily="34" charset="0"/>
            </a:rPr>
            <a:t>Upphandlingen </a:t>
          </a:r>
        </a:p>
      </dgm:t>
    </dgm:pt>
    <dgm:pt modelId="{3769DD1F-A6D6-46FF-AD2B-04C74881EB31}" type="parTrans" cxnId="{59BF9EC5-FD6C-45CE-BBF2-FB78672D4F17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4434EEF1-DA7C-4F41-A8C3-1553A4F0D519}" type="sibTrans" cxnId="{59BF9EC5-FD6C-45CE-BBF2-FB78672D4F17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45C27B86-5D0B-4768-BA3C-F32A0FD4F3FE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Förfrågningsunderlag inspiration</a:t>
          </a:r>
        </a:p>
      </dgm:t>
    </dgm:pt>
    <dgm:pt modelId="{8008EC85-407C-4878-8D0D-27041A2E8A7C}" type="parTrans" cxnId="{B65BA335-771A-4930-9F60-2B7F8BBEBF1E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D6E46043-7D97-42CF-A6D5-A80162A82284}" type="sibTrans" cxnId="{B65BA335-771A-4930-9F60-2B7F8BBEBF1E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F8173466-89A8-4ADF-BFAB-14F2C5AB5A06}">
      <dgm:prSet custT="1"/>
      <dgm:spPr/>
      <dgm:t>
        <a:bodyPr/>
        <a:lstStyle/>
        <a:p>
          <a:pPr algn="l"/>
          <a:r>
            <a:rPr lang="sv-SE" sz="1200" b="1" dirty="0">
              <a:latin typeface="+mj-lt"/>
              <a:cs typeface="Arial" panose="020B0604020202020204" pitchFamily="34" charset="0"/>
            </a:rPr>
            <a:t>Genomförandefas</a:t>
          </a:r>
        </a:p>
      </dgm:t>
    </dgm:pt>
    <dgm:pt modelId="{BB866FBD-98FD-4AEE-8778-9E61A144F1B0}" type="parTrans" cxnId="{B0B7570D-6AAC-431A-A145-1C2DC9BD20D2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9200F1BD-02A2-4AD0-B06E-8F6EFD4FA00A}" type="sibTrans" cxnId="{B0B7570D-6AAC-431A-A145-1C2DC9BD20D2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8F664AAA-DF66-42EA-8188-1318BE0538AE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Ekonomiansvar</a:t>
          </a:r>
        </a:p>
      </dgm:t>
    </dgm:pt>
    <dgm:pt modelId="{6ED01F00-53D3-4499-9C71-5BEA681535E1}" type="parTrans" cxnId="{5B9DDC32-9D63-40B8-B24E-58F1BE5688CA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366F1B0A-715D-48FD-A1F3-744B04778D8E}" type="sibTrans" cxnId="{5B9DDC32-9D63-40B8-B24E-58F1BE5688CA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0FD67316-53F0-425C-91A5-31CCAA201406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Inköpsavdelning resurs</a:t>
          </a:r>
        </a:p>
      </dgm:t>
    </dgm:pt>
    <dgm:pt modelId="{13EC931A-0C93-4BEC-B52E-DF3FF78FBFD2}" type="parTrans" cxnId="{258F58AD-746A-45CE-A6DD-7C0229FB49AD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6FDC114E-C3DC-4401-BB8D-3699C1D40501}" type="sibTrans" cxnId="{258F58AD-746A-45CE-A6DD-7C0229FB49AD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EB63F673-72F0-48A6-9DD1-7B3A6F054ED3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Upphandlare</a:t>
          </a:r>
        </a:p>
      </dgm:t>
    </dgm:pt>
    <dgm:pt modelId="{EB4A1191-4B97-4D02-999A-45E28DB6F21B}" type="parTrans" cxnId="{0722803C-46C3-43ED-973A-9905803B610E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D11730AE-38DD-414A-A534-E45B65CEC53A}" type="sibTrans" cxnId="{0722803C-46C3-43ED-973A-9905803B610E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C4D7D590-1E8C-4819-A41E-A46A5B420990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Projektledare</a:t>
          </a:r>
        </a:p>
      </dgm:t>
    </dgm:pt>
    <dgm:pt modelId="{493C3206-029F-41F4-B689-1448CFD635F7}" type="parTrans" cxnId="{3674A7F3-3885-4C12-95D4-EC83E40E44F2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2A5C1580-9E7D-4311-BBCC-9B0D4FA5BF98}" type="sibTrans" cxnId="{3674A7F3-3885-4C12-95D4-EC83E40E44F2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3A9DC5AF-18C4-4FE1-A51A-09A3CC5BEE28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Projektansvar</a:t>
          </a:r>
        </a:p>
      </dgm:t>
    </dgm:pt>
    <dgm:pt modelId="{3CB7C3E4-EA02-4B19-A322-53FB1171B087}" type="parTrans" cxnId="{BBC5C3A3-2CC1-4B0D-9FDD-C236FB3A9228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EBDFAD0F-5C8C-4068-BE7B-105066B0A31B}" type="sibTrans" cxnId="{BBC5C3A3-2CC1-4B0D-9FDD-C236FB3A9228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188958FB-D7F8-4809-820B-14E5C282A1E5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Total energi/Nyckeltal</a:t>
          </a:r>
          <a:endParaRPr lang="sv-SE" sz="1200" b="0" dirty="0">
            <a:latin typeface="+mj-lt"/>
            <a:cs typeface="Arial" panose="020B0604020202020204" pitchFamily="34" charset="0"/>
          </a:endParaRPr>
        </a:p>
      </dgm:t>
    </dgm:pt>
    <dgm:pt modelId="{4681E087-09A1-4F1D-AC93-EE0BFFDF1236}" type="parTrans" cxnId="{BF234AB6-D809-45FB-9AB9-EF084916B5DE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7725AE21-C312-413D-9F22-2B0CEDC7F1D8}" type="sibTrans" cxnId="{BF234AB6-D809-45FB-9AB9-EF084916B5DE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C2503944-167B-4FBE-86F4-17110C257AB9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Framtidsplan</a:t>
          </a:r>
          <a:endParaRPr lang="sv-SE" sz="1200" b="0" dirty="0">
            <a:latin typeface="+mj-lt"/>
            <a:cs typeface="Arial" panose="020B0604020202020204" pitchFamily="34" charset="0"/>
          </a:endParaRPr>
        </a:p>
      </dgm:t>
    </dgm:pt>
    <dgm:pt modelId="{E75B834B-3971-42FC-AE69-93EC6A0BE25F}" type="parTrans" cxnId="{A75F2AC3-9A3F-410E-842B-10AA743D0069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8E858C31-E5AD-40E9-A833-17ED658BB53E}" type="sibTrans" cxnId="{A75F2AC3-9A3F-410E-842B-10AA743D0069}">
      <dgm:prSet/>
      <dgm:spPr/>
      <dgm:t>
        <a:bodyPr/>
        <a:lstStyle/>
        <a:p>
          <a:pPr algn="l"/>
          <a:endParaRPr lang="sv-SE" sz="1200">
            <a:latin typeface="+mj-lt"/>
          </a:endParaRPr>
        </a:p>
      </dgm:t>
    </dgm:pt>
    <dgm:pt modelId="{78C661C2-A040-459E-9A01-25E98C7E2E65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Extern resurs</a:t>
          </a:r>
        </a:p>
      </dgm:t>
    </dgm:pt>
    <dgm:pt modelId="{B1D26C9F-30D3-41A4-8DA2-6549CF6E51D0}" type="parTrans" cxnId="{8FF3C008-73D4-4689-B3CE-71175E000F3B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BF5DBE92-9D70-466E-B6FF-0717C45CFEB9}" type="sibTrans" cxnId="{8FF3C008-73D4-4689-B3CE-71175E000F3B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8C071860-D681-42B4-B1E6-610B60D38707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Sekretess</a:t>
          </a:r>
        </a:p>
      </dgm:t>
    </dgm:pt>
    <dgm:pt modelId="{664D8F57-0354-4D08-91F7-3066F2AFDA39}" type="parTrans" cxnId="{DC83E79C-D173-4BBD-8E64-58D6D006DA3A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0690233E-5D0C-454C-899A-2F1D9B454911}" type="sibTrans" cxnId="{DC83E79C-D173-4BBD-8E64-58D6D006DA3A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98BC3F77-DCF6-4F81-A494-241F68050375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Uppföljningsform</a:t>
          </a:r>
        </a:p>
      </dgm:t>
    </dgm:pt>
    <dgm:pt modelId="{295A6660-4366-4B9B-B132-B0272390C2FB}" type="parTrans" cxnId="{76175E5F-F27C-4B74-BD6D-7E1FFA381EE0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15CC050B-02C2-4571-9D27-A0369298712B}" type="sibTrans" cxnId="{76175E5F-F27C-4B74-BD6D-7E1FFA381EE0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06F628AE-E5A3-4F8F-880C-69BD05A58CDF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förvaltning</a:t>
          </a:r>
          <a:endParaRPr lang="sv-SE" sz="1200" b="0" dirty="0">
            <a:latin typeface="+mj-lt"/>
            <a:cs typeface="Arial" panose="020B0604020202020204" pitchFamily="34" charset="0"/>
          </a:endParaRPr>
        </a:p>
      </dgm:t>
    </dgm:pt>
    <dgm:pt modelId="{E3693C89-3711-49B2-AC56-AE3166D9260F}" type="parTrans" cxnId="{6B504765-D001-4DA4-925F-B477739B1F33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A636BF02-8D67-4219-B3C9-804E859D36B7}" type="sibTrans" cxnId="{6B504765-D001-4DA4-925F-B477739B1F33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A667C13B-6C81-4A67-820A-9E2F1DAA51FA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drift</a:t>
          </a:r>
          <a:endParaRPr lang="sv-SE" sz="1200" b="0" dirty="0">
            <a:latin typeface="+mj-lt"/>
            <a:cs typeface="Arial" panose="020B0604020202020204" pitchFamily="34" charset="0"/>
          </a:endParaRPr>
        </a:p>
      </dgm:t>
    </dgm:pt>
    <dgm:pt modelId="{DFFD1755-D255-4052-A4FB-11C6526012CC}" type="parTrans" cxnId="{6236E479-4F96-4DCC-991B-D699571F309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94144B59-45BC-4DC7-AF14-79F532B248D9}" type="sibTrans" cxnId="{6236E479-4F96-4DCC-991B-D699571F309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E836D2B1-4735-4B3B-9993-ECC6B0C8327C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projekt</a:t>
          </a:r>
          <a:endParaRPr lang="sv-SE" sz="1200" b="0" dirty="0">
            <a:latin typeface="+mj-lt"/>
            <a:cs typeface="Arial" panose="020B0604020202020204" pitchFamily="34" charset="0"/>
          </a:endParaRPr>
        </a:p>
      </dgm:t>
    </dgm:pt>
    <dgm:pt modelId="{19CFDD76-9C78-4DFE-AE6B-3647B515E9E8}" type="parTrans" cxnId="{22312520-2051-499A-A190-1C062988A5CD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8DEE826B-E6EB-4702-9DA9-2172E972F03E}" type="sibTrans" cxnId="{22312520-2051-499A-A190-1C062988A5CD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23B0A373-B1CA-420C-9BE3-230E1755C03B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verksamhet mm</a:t>
          </a:r>
          <a:endParaRPr lang="sv-SE" sz="1200" b="0" dirty="0">
            <a:latin typeface="+mj-lt"/>
            <a:cs typeface="Arial" panose="020B0604020202020204" pitchFamily="34" charset="0"/>
          </a:endParaRPr>
        </a:p>
      </dgm:t>
    </dgm:pt>
    <dgm:pt modelId="{E8D5821D-87D4-4B1A-A935-FC64B16B449F}" type="parTrans" cxnId="{754E0868-A40E-429A-A6EB-32BA72075BC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70851085-662E-4DE3-BE54-5B63FB6FBD75}" type="sibTrans" cxnId="{754E0868-A40E-429A-A6EB-32BA72075BC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9A3DE07F-6397-4209-A680-A144EED7E20A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Arbetsmetodik internt</a:t>
          </a:r>
        </a:p>
      </dgm:t>
    </dgm:pt>
    <dgm:pt modelId="{1D7E9217-4550-4621-81C7-A785AA7582B9}" type="parTrans" cxnId="{DC471CBD-3716-4E5B-865B-5F9BB670859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5646D02-5A5F-472D-BC1F-D7F66BB9CC24}" type="sibTrans" cxnId="{DC471CBD-3716-4E5B-865B-5F9BB670859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4F7080B8-E41D-4394-9EB4-0029257A965F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Synpunkter</a:t>
          </a:r>
          <a:endParaRPr lang="sv-SE" sz="1200" b="0" dirty="0">
            <a:latin typeface="+mj-lt"/>
            <a:cs typeface="Arial" panose="020B0604020202020204" pitchFamily="34" charset="0"/>
          </a:endParaRPr>
        </a:p>
      </dgm:t>
    </dgm:pt>
    <dgm:pt modelId="{F8807C51-BB2F-48D2-8214-85AF61F52516}" type="parTrans" cxnId="{19911BC7-7B4F-4520-9F05-11F8CC3416E7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435BDD3-E098-4203-9111-01CA4635466D}" type="sibTrans" cxnId="{19911BC7-7B4F-4520-9F05-11F8CC3416E7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959AFEF0-9015-4FFF-9A7F-8CE453F6ACD3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Arbetsmetodik internt/externt</a:t>
          </a:r>
        </a:p>
      </dgm:t>
    </dgm:pt>
    <dgm:pt modelId="{B498F594-D756-40F4-8B76-CFBC6A429D72}" type="parTrans" cxnId="{72127239-D057-4234-B317-5BAD74460D82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FB8745A-239F-4182-894A-41B5B97E31BF}" type="sibTrans" cxnId="{72127239-D057-4234-B317-5BAD74460D82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3863BA89-88A4-4E6E-83FC-BF7E4CD14284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Ekonomi/finansiering</a:t>
          </a:r>
        </a:p>
      </dgm:t>
    </dgm:pt>
    <dgm:pt modelId="{3557C597-54DB-4052-BEFA-0EA4D1F4FE78}" type="parTrans" cxnId="{2617B0B5-9B0E-4F0C-AD72-C1AA094090C0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FC97C79-AC1B-4233-B137-A10A0E16CF8B}" type="sibTrans" cxnId="{2617B0B5-9B0E-4F0C-AD72-C1AA094090C0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C600AA2-6B31-48B7-A33A-7FB150705A5E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Gränsdragning ABK/ABT/Samverkan</a:t>
          </a:r>
        </a:p>
      </dgm:t>
    </dgm:pt>
    <dgm:pt modelId="{7A4F23A4-2CCD-498A-AC17-0758E2B8A466}" type="parTrans" cxnId="{FDD8C277-79EC-4929-8852-076B19D8E9D4}">
      <dgm:prSet/>
      <dgm:spPr/>
      <dgm:t>
        <a:bodyPr/>
        <a:lstStyle/>
        <a:p>
          <a:endParaRPr lang="sv-SE"/>
        </a:p>
      </dgm:t>
    </dgm:pt>
    <dgm:pt modelId="{318D32A5-69A5-4381-9A9A-5F3FD8F90009}" type="sibTrans" cxnId="{FDD8C277-79EC-4929-8852-076B19D8E9D4}">
      <dgm:prSet/>
      <dgm:spPr/>
      <dgm:t>
        <a:bodyPr/>
        <a:lstStyle/>
        <a:p>
          <a:endParaRPr lang="sv-SE"/>
        </a:p>
      </dgm:t>
    </dgm:pt>
    <dgm:pt modelId="{BD4487CB-B07C-47FE-9102-A39735A61639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Gränsdragning optioner/ramavtal</a:t>
          </a:r>
        </a:p>
      </dgm:t>
    </dgm:pt>
    <dgm:pt modelId="{E8ACC5A2-8276-47B1-92C5-75661D5BC6BF}" type="parTrans" cxnId="{E86964CB-1469-45C5-9FCF-01D759D785AB}">
      <dgm:prSet/>
      <dgm:spPr/>
      <dgm:t>
        <a:bodyPr/>
        <a:lstStyle/>
        <a:p>
          <a:endParaRPr lang="sv-SE"/>
        </a:p>
      </dgm:t>
    </dgm:pt>
    <dgm:pt modelId="{4D318187-6F13-4FA1-BFDF-D3140217FB44}" type="sibTrans" cxnId="{E86964CB-1469-45C5-9FCF-01D759D785AB}">
      <dgm:prSet/>
      <dgm:spPr/>
      <dgm:t>
        <a:bodyPr/>
        <a:lstStyle/>
        <a:p>
          <a:endParaRPr lang="sv-SE"/>
        </a:p>
      </dgm:t>
    </dgm:pt>
    <dgm:pt modelId="{0F360342-235F-4F68-A7B7-A86BD6AB36FD}">
      <dgm:prSet custT="1"/>
      <dgm:spPr/>
      <dgm:t>
        <a:bodyPr/>
        <a:lstStyle/>
        <a:p>
          <a:pPr algn="l"/>
          <a:r>
            <a:rPr lang="sv-SE" sz="1200" b="0" dirty="0">
              <a:latin typeface="+mj-lt"/>
            </a:rPr>
            <a:t>Förhandlat förfarande</a:t>
          </a:r>
        </a:p>
      </dgm:t>
    </dgm:pt>
    <dgm:pt modelId="{F7C54125-DE7A-487C-A4DA-5FDC2FE70CC7}" type="parTrans" cxnId="{A81D0014-5543-4EB8-8E37-E70969AD55DF}">
      <dgm:prSet/>
      <dgm:spPr/>
      <dgm:t>
        <a:bodyPr/>
        <a:lstStyle/>
        <a:p>
          <a:endParaRPr lang="sv-SE"/>
        </a:p>
      </dgm:t>
    </dgm:pt>
    <dgm:pt modelId="{6ED9123A-05A7-4DB8-85DC-EFAA4557B626}" type="sibTrans" cxnId="{A81D0014-5543-4EB8-8E37-E70969AD55DF}">
      <dgm:prSet/>
      <dgm:spPr/>
      <dgm:t>
        <a:bodyPr/>
        <a:lstStyle/>
        <a:p>
          <a:endParaRPr lang="sv-SE"/>
        </a:p>
      </dgm:t>
    </dgm:pt>
    <dgm:pt modelId="{0CC6B777-30C5-48F0-B8B4-86ECE52AC19E}" type="pres">
      <dgm:prSet presAssocID="{A16C50C3-AFE1-4DAB-8B55-60D40D33F46D}" presName="Name0" presStyleCnt="0">
        <dgm:presLayoutVars>
          <dgm:dir/>
          <dgm:resizeHandles val="exact"/>
        </dgm:presLayoutVars>
      </dgm:prSet>
      <dgm:spPr/>
    </dgm:pt>
    <dgm:pt modelId="{E1A4370D-3AE7-4330-B4D9-01E51D316EFB}" type="pres">
      <dgm:prSet presAssocID="{A16C50C3-AFE1-4DAB-8B55-60D40D33F46D}" presName="fgShape" presStyleLbl="fgShp" presStyleIdx="0" presStyleCnt="1" custScaleX="85643" custScaleY="17061" custLinFactY="-260114" custLinFactNeighborX="93" custLinFactNeighborY="-300000"/>
      <dgm:spPr>
        <a:noFill/>
        <a:ln>
          <a:noFill/>
        </a:ln>
      </dgm:spPr>
    </dgm:pt>
    <dgm:pt modelId="{65F91C43-2968-4C79-8A38-1CB82A097621}" type="pres">
      <dgm:prSet presAssocID="{A16C50C3-AFE1-4DAB-8B55-60D40D33F46D}" presName="linComp" presStyleCnt="0"/>
      <dgm:spPr/>
    </dgm:pt>
    <dgm:pt modelId="{CB0AAADC-C2DD-4920-B12A-866F2E41F4F5}" type="pres">
      <dgm:prSet presAssocID="{F811ED3C-E7FC-444D-8DE9-B832269FA47F}" presName="compNode" presStyleCnt="0"/>
      <dgm:spPr/>
    </dgm:pt>
    <dgm:pt modelId="{3B703F82-270F-4BFD-9DF9-56D638E9E350}" type="pres">
      <dgm:prSet presAssocID="{F811ED3C-E7FC-444D-8DE9-B832269FA47F}" presName="bkgdShape" presStyleLbl="node1" presStyleIdx="0" presStyleCnt="4"/>
      <dgm:spPr/>
    </dgm:pt>
    <dgm:pt modelId="{24898061-2475-4973-BDFC-D370D00924C8}" type="pres">
      <dgm:prSet presAssocID="{F811ED3C-E7FC-444D-8DE9-B832269FA47F}" presName="nodeTx" presStyleLbl="node1" presStyleIdx="0" presStyleCnt="4">
        <dgm:presLayoutVars>
          <dgm:bulletEnabled val="1"/>
        </dgm:presLayoutVars>
      </dgm:prSet>
      <dgm:spPr/>
    </dgm:pt>
    <dgm:pt modelId="{8A9EF516-0D06-402C-A325-6F792131DFA0}" type="pres">
      <dgm:prSet presAssocID="{F811ED3C-E7FC-444D-8DE9-B832269FA47F}" presName="invisiNode" presStyleLbl="node1" presStyleIdx="0" presStyleCnt="4"/>
      <dgm:spPr/>
    </dgm:pt>
    <dgm:pt modelId="{9D401EE0-3A8C-4240-BD62-2BA6D92FC2D2}" type="pres">
      <dgm:prSet presAssocID="{F811ED3C-E7FC-444D-8DE9-B832269FA47F}" presName="imagNode" presStyleLbl="fgImgPlac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03F4303-2618-45C5-A40D-24CC79D5AA3A}" type="pres">
      <dgm:prSet presAssocID="{0D2D07A3-BF3D-4BC7-A925-1E42E2340270}" presName="sibTrans" presStyleLbl="sibTrans2D1" presStyleIdx="0" presStyleCnt="0"/>
      <dgm:spPr/>
    </dgm:pt>
    <dgm:pt modelId="{EC5D7E79-334A-407C-AF2E-20CB4F62B65B}" type="pres">
      <dgm:prSet presAssocID="{5C26A8E5-111C-4280-8F44-EB40D2916669}" presName="compNode" presStyleCnt="0"/>
      <dgm:spPr/>
    </dgm:pt>
    <dgm:pt modelId="{A3BB615A-A7BE-4F0A-989C-861901AEDFE4}" type="pres">
      <dgm:prSet presAssocID="{5C26A8E5-111C-4280-8F44-EB40D2916669}" presName="bkgdShape" presStyleLbl="node1" presStyleIdx="1" presStyleCnt="4"/>
      <dgm:spPr/>
    </dgm:pt>
    <dgm:pt modelId="{36426329-DE54-4303-9CDA-64ECC1C24E9F}" type="pres">
      <dgm:prSet presAssocID="{5C26A8E5-111C-4280-8F44-EB40D2916669}" presName="nodeTx" presStyleLbl="node1" presStyleIdx="1" presStyleCnt="4">
        <dgm:presLayoutVars>
          <dgm:bulletEnabled val="1"/>
        </dgm:presLayoutVars>
      </dgm:prSet>
      <dgm:spPr/>
    </dgm:pt>
    <dgm:pt modelId="{6B62B21F-E94A-423C-9384-E1B38ED86F51}" type="pres">
      <dgm:prSet presAssocID="{5C26A8E5-111C-4280-8F44-EB40D2916669}" presName="invisiNode" presStyleLbl="node1" presStyleIdx="1" presStyleCnt="4"/>
      <dgm:spPr/>
    </dgm:pt>
    <dgm:pt modelId="{6A2E82C4-4DEE-47B6-BBD4-E393F3ADA326}" type="pres">
      <dgm:prSet presAssocID="{5C26A8E5-111C-4280-8F44-EB40D2916669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3273C6D-9745-4C7A-8BEC-3239DDDFD02D}" type="pres">
      <dgm:prSet presAssocID="{183AFC61-5A68-4750-BFAF-42AE20F721E5}" presName="sibTrans" presStyleLbl="sibTrans2D1" presStyleIdx="0" presStyleCnt="0"/>
      <dgm:spPr/>
    </dgm:pt>
    <dgm:pt modelId="{89A70284-8B72-4291-AE83-B7DFCD36F3B3}" type="pres">
      <dgm:prSet presAssocID="{22E8A561-D432-4DB9-9F4E-C3E10E1FE949}" presName="compNode" presStyleCnt="0"/>
      <dgm:spPr/>
    </dgm:pt>
    <dgm:pt modelId="{929CF279-EAA3-4231-A7DD-C94D27808B45}" type="pres">
      <dgm:prSet presAssocID="{22E8A561-D432-4DB9-9F4E-C3E10E1FE949}" presName="bkgdShape" presStyleLbl="node1" presStyleIdx="2" presStyleCnt="4"/>
      <dgm:spPr/>
    </dgm:pt>
    <dgm:pt modelId="{10120389-1E13-479B-BC49-2C38ED9BD682}" type="pres">
      <dgm:prSet presAssocID="{22E8A561-D432-4DB9-9F4E-C3E10E1FE949}" presName="nodeTx" presStyleLbl="node1" presStyleIdx="2" presStyleCnt="4">
        <dgm:presLayoutVars>
          <dgm:bulletEnabled val="1"/>
        </dgm:presLayoutVars>
      </dgm:prSet>
      <dgm:spPr/>
    </dgm:pt>
    <dgm:pt modelId="{2CB3EF86-CF81-43A1-A91B-93C27E0A0733}" type="pres">
      <dgm:prSet presAssocID="{22E8A561-D432-4DB9-9F4E-C3E10E1FE949}" presName="invisiNode" presStyleLbl="node1" presStyleIdx="2" presStyleCnt="4"/>
      <dgm:spPr/>
    </dgm:pt>
    <dgm:pt modelId="{8CEFBA34-4716-4916-8CEF-255E7D7EFF5E}" type="pres">
      <dgm:prSet presAssocID="{22E8A561-D432-4DB9-9F4E-C3E10E1FE949}" presName="imagNode" presStyleLbl="fgImgPlac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D4E1003-86EF-4197-ABCD-6280AD4254F0}" type="pres">
      <dgm:prSet presAssocID="{4434EEF1-DA7C-4F41-A8C3-1553A4F0D519}" presName="sibTrans" presStyleLbl="sibTrans2D1" presStyleIdx="0" presStyleCnt="0"/>
      <dgm:spPr/>
    </dgm:pt>
    <dgm:pt modelId="{5F335454-C439-47FA-AD2D-E304300EA6A1}" type="pres">
      <dgm:prSet presAssocID="{F8173466-89A8-4ADF-BFAB-14F2C5AB5A06}" presName="compNode" presStyleCnt="0"/>
      <dgm:spPr/>
    </dgm:pt>
    <dgm:pt modelId="{0AB25930-C802-4103-BE9E-74AA1087B361}" type="pres">
      <dgm:prSet presAssocID="{F8173466-89A8-4ADF-BFAB-14F2C5AB5A06}" presName="bkgdShape" presStyleLbl="node1" presStyleIdx="3" presStyleCnt="4"/>
      <dgm:spPr/>
    </dgm:pt>
    <dgm:pt modelId="{AF306880-EBD8-49D5-90D2-3B603B6C2CC7}" type="pres">
      <dgm:prSet presAssocID="{F8173466-89A8-4ADF-BFAB-14F2C5AB5A06}" presName="nodeTx" presStyleLbl="node1" presStyleIdx="3" presStyleCnt="4">
        <dgm:presLayoutVars>
          <dgm:bulletEnabled val="1"/>
        </dgm:presLayoutVars>
      </dgm:prSet>
      <dgm:spPr/>
    </dgm:pt>
    <dgm:pt modelId="{9D2D4661-CD79-4EF6-849A-7B1B44C5ABCB}" type="pres">
      <dgm:prSet presAssocID="{F8173466-89A8-4ADF-BFAB-14F2C5AB5A06}" presName="invisiNode" presStyleLbl="node1" presStyleIdx="3" presStyleCnt="4"/>
      <dgm:spPr/>
    </dgm:pt>
    <dgm:pt modelId="{AFFBE0D7-88FD-4F1B-AC99-A2B1446AFA61}" type="pres">
      <dgm:prSet presAssocID="{F8173466-89A8-4ADF-BFAB-14F2C5AB5A06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2046203-A15F-4B5E-A04D-E85B7F84EC6D}" type="presOf" srcId="{C4D7D590-1E8C-4819-A41E-A46A5B420990}" destId="{24898061-2475-4973-BDFC-D370D00924C8}" srcOrd="1" destOrd="2" presId="urn:microsoft.com/office/officeart/2005/8/layout/hList7"/>
    <dgm:cxn modelId="{0CB5B805-456B-4DEC-8160-BE5C53DBBC75}" type="presOf" srcId="{06F628AE-E5A3-4F8F-880C-69BD05A58CDF}" destId="{A3BB615A-A7BE-4F0A-989C-861901AEDFE4}" srcOrd="0" destOrd="4" presId="urn:microsoft.com/office/officeart/2005/8/layout/hList7"/>
    <dgm:cxn modelId="{C9027F06-E7D0-4805-BA25-A306E8427E2C}" type="presOf" srcId="{3863BA89-88A4-4E6E-83FC-BF7E4CD14284}" destId="{0AB25930-C802-4103-BE9E-74AA1087B361}" srcOrd="0" destOrd="3" presId="urn:microsoft.com/office/officeart/2005/8/layout/hList7"/>
    <dgm:cxn modelId="{8FF3C008-73D4-4689-B3CE-71175E000F3B}" srcId="{22E8A561-D432-4DB9-9F4E-C3E10E1FE949}" destId="{78C661C2-A040-459E-9A01-25E98C7E2E65}" srcOrd="1" destOrd="0" parTransId="{B1D26C9F-30D3-41A4-8DA2-6549CF6E51D0}" sibTransId="{BF5DBE92-9D70-466E-B6FF-0717C45CFEB9}"/>
    <dgm:cxn modelId="{4EB55E0A-352E-4F86-B459-116D9A12E66B}" type="presOf" srcId="{23B0A373-B1CA-420C-9BE3-230E1755C03B}" destId="{36426329-DE54-4303-9CDA-64ECC1C24E9F}" srcOrd="1" destOrd="7" presId="urn:microsoft.com/office/officeart/2005/8/layout/hList7"/>
    <dgm:cxn modelId="{54572C0B-EC3F-434D-8515-7C047D789A12}" type="presOf" srcId="{959AFEF0-9015-4FFF-9A7F-8CE453F6ACD3}" destId="{0AB25930-C802-4103-BE9E-74AA1087B361}" srcOrd="0" destOrd="2" presId="urn:microsoft.com/office/officeart/2005/8/layout/hList7"/>
    <dgm:cxn modelId="{B0B7570D-6AAC-431A-A145-1C2DC9BD20D2}" srcId="{A16C50C3-AFE1-4DAB-8B55-60D40D33F46D}" destId="{F8173466-89A8-4ADF-BFAB-14F2C5AB5A06}" srcOrd="3" destOrd="0" parTransId="{BB866FBD-98FD-4AEE-8778-9E61A144F1B0}" sibTransId="{9200F1BD-02A2-4AD0-B06E-8F6EFD4FA00A}"/>
    <dgm:cxn modelId="{A81D0014-5543-4EB8-8E37-E70969AD55DF}" srcId="{22E8A561-D432-4DB9-9F4E-C3E10E1FE949}" destId="{0F360342-235F-4F68-A7B7-A86BD6AB36FD}" srcOrd="7" destOrd="0" parTransId="{F7C54125-DE7A-487C-A4DA-5FDC2FE70CC7}" sibTransId="{6ED9123A-05A7-4DB8-85DC-EFAA4557B626}"/>
    <dgm:cxn modelId="{22718C1B-A774-4EBE-8E27-A7648C5A9BE2}" type="presOf" srcId="{4434EEF1-DA7C-4F41-A8C3-1553A4F0D519}" destId="{7D4E1003-86EF-4197-ABCD-6280AD4254F0}" srcOrd="0" destOrd="0" presId="urn:microsoft.com/office/officeart/2005/8/layout/hList7"/>
    <dgm:cxn modelId="{22312520-2051-499A-A190-1C062988A5CD}" srcId="{4F7080B8-E41D-4394-9EB4-0029257A965F}" destId="{E836D2B1-4735-4B3B-9993-ECC6B0C8327C}" srcOrd="2" destOrd="0" parTransId="{19CFDD76-9C78-4DFE-AE6B-3647B515E9E8}" sibTransId="{8DEE826B-E6EB-4702-9DA9-2172E972F03E}"/>
    <dgm:cxn modelId="{E406A920-5950-4098-9A0A-E7F0A3137A73}" srcId="{F811ED3C-E7FC-444D-8DE9-B832269FA47F}" destId="{12D3F4F7-6549-4D6A-A33E-7D70AB651BB5}" srcOrd="0" destOrd="0" parTransId="{A19C759F-B472-4489-8837-A6511CA740CE}" sibTransId="{46D8486C-0D18-4F77-9193-394EA19CAC17}"/>
    <dgm:cxn modelId="{FD884B27-6F22-4249-A808-3FE9DABBDCB6}" type="presOf" srcId="{C2503944-167B-4FBE-86F4-17110C257AB9}" destId="{A3BB615A-A7BE-4F0A-989C-861901AEDFE4}" srcOrd="0" destOrd="2" presId="urn:microsoft.com/office/officeart/2005/8/layout/hList7"/>
    <dgm:cxn modelId="{855E502B-FA74-437C-930D-0B3C397455C3}" type="presOf" srcId="{8F664AAA-DF66-42EA-8188-1318BE0538AE}" destId="{24898061-2475-4973-BDFC-D370D00924C8}" srcOrd="1" destOrd="4" presId="urn:microsoft.com/office/officeart/2005/8/layout/hList7"/>
    <dgm:cxn modelId="{80650332-1D0B-48CE-AFF2-55B36562E8F9}" type="presOf" srcId="{8C071860-D681-42B4-B1E6-610B60D38707}" destId="{10120389-1E13-479B-BC49-2C38ED9BD682}" srcOrd="1" destOrd="3" presId="urn:microsoft.com/office/officeart/2005/8/layout/hList7"/>
    <dgm:cxn modelId="{5B9DDC32-9D63-40B8-B24E-58F1BE5688CA}" srcId="{F811ED3C-E7FC-444D-8DE9-B832269FA47F}" destId="{8F664AAA-DF66-42EA-8188-1318BE0538AE}" srcOrd="3" destOrd="0" parTransId="{6ED01F00-53D3-4499-9C71-5BEA681535E1}" sibTransId="{366F1B0A-715D-48FD-A1F3-744B04778D8E}"/>
    <dgm:cxn modelId="{B65BA335-771A-4930-9F60-2B7F8BBEBF1E}" srcId="{22E8A561-D432-4DB9-9F4E-C3E10E1FE949}" destId="{45C27B86-5D0B-4768-BA3C-F32A0FD4F3FE}" srcOrd="4" destOrd="0" parTransId="{8008EC85-407C-4878-8D0D-27041A2E8A7C}" sibTransId="{D6E46043-7D97-42CF-A6D5-A80162A82284}"/>
    <dgm:cxn modelId="{DE6CD435-8C1C-48B7-83F2-96B4BEB3F6F3}" type="presOf" srcId="{0F360342-235F-4F68-A7B7-A86BD6AB36FD}" destId="{10120389-1E13-479B-BC49-2C38ED9BD682}" srcOrd="1" destOrd="8" presId="urn:microsoft.com/office/officeart/2005/8/layout/hList7"/>
    <dgm:cxn modelId="{06E60636-F668-41E5-BF62-D16381D7B4B8}" type="presOf" srcId="{45C27B86-5D0B-4768-BA3C-F32A0FD4F3FE}" destId="{929CF279-EAA3-4231-A7DD-C94D27808B45}" srcOrd="0" destOrd="5" presId="urn:microsoft.com/office/officeart/2005/8/layout/hList7"/>
    <dgm:cxn modelId="{82ED3F37-4C4F-4D7B-BE25-E279019AA992}" type="presOf" srcId="{A16C50C3-AFE1-4DAB-8B55-60D40D33F46D}" destId="{0CC6B777-30C5-48F0-B8B4-86ECE52AC19E}" srcOrd="0" destOrd="0" presId="urn:microsoft.com/office/officeart/2005/8/layout/hList7"/>
    <dgm:cxn modelId="{48817B37-9D83-4878-A092-9EA4FA0F79F3}" type="presOf" srcId="{22E8A561-D432-4DB9-9F4E-C3E10E1FE949}" destId="{10120389-1E13-479B-BC49-2C38ED9BD682}" srcOrd="1" destOrd="0" presId="urn:microsoft.com/office/officeart/2005/8/layout/hList7"/>
    <dgm:cxn modelId="{6785C038-BD73-48EB-B67A-47452CFC07E9}" type="presOf" srcId="{3863BA89-88A4-4E6E-83FC-BF7E4CD14284}" destId="{AF306880-EBD8-49D5-90D2-3B603B6C2CC7}" srcOrd="1" destOrd="3" presId="urn:microsoft.com/office/officeart/2005/8/layout/hList7"/>
    <dgm:cxn modelId="{72127239-D057-4234-B317-5BAD74460D82}" srcId="{F8173466-89A8-4ADF-BFAB-14F2C5AB5A06}" destId="{959AFEF0-9015-4FFF-9A7F-8CE453F6ACD3}" srcOrd="1" destOrd="0" parTransId="{B498F594-D756-40F4-8B76-CFBC6A429D72}" sibTransId="{1FB8745A-239F-4182-894A-41B5B97E31BF}"/>
    <dgm:cxn modelId="{F6AF2A3B-9A63-48B6-8F0A-982DC1B4B0D5}" type="presOf" srcId="{A667C13B-6C81-4A67-820A-9E2F1DAA51FA}" destId="{A3BB615A-A7BE-4F0A-989C-861901AEDFE4}" srcOrd="0" destOrd="5" presId="urn:microsoft.com/office/officeart/2005/8/layout/hList7"/>
    <dgm:cxn modelId="{0722803C-46C3-43ED-973A-9905803B610E}" srcId="{F811ED3C-E7FC-444D-8DE9-B832269FA47F}" destId="{EB63F673-72F0-48A6-9DD1-7B3A6F054ED3}" srcOrd="2" destOrd="0" parTransId="{EB4A1191-4B97-4D02-999A-45E28DB6F21B}" sibTransId="{D11730AE-38DD-414A-A534-E45B65CEC53A}"/>
    <dgm:cxn modelId="{D4C0C93C-C592-43D4-8587-6F2C89AB447A}" type="presOf" srcId="{0FD67316-53F0-425C-91A5-31CCAA201406}" destId="{929CF279-EAA3-4231-A7DD-C94D27808B45}" srcOrd="0" destOrd="1" presId="urn:microsoft.com/office/officeart/2005/8/layout/hList7"/>
    <dgm:cxn modelId="{167DD63C-A5D9-4F54-864A-54077D8B7E46}" type="presOf" srcId="{12D3F4F7-6549-4D6A-A33E-7D70AB651BB5}" destId="{24898061-2475-4973-BDFC-D370D00924C8}" srcOrd="1" destOrd="1" presId="urn:microsoft.com/office/officeart/2005/8/layout/hList7"/>
    <dgm:cxn modelId="{F4A4B63E-2C8C-45C5-A572-43A13EF6EA6A}" type="presOf" srcId="{4F7080B8-E41D-4394-9EB4-0029257A965F}" destId="{A3BB615A-A7BE-4F0A-989C-861901AEDFE4}" srcOrd="0" destOrd="3" presId="urn:microsoft.com/office/officeart/2005/8/layout/hList7"/>
    <dgm:cxn modelId="{1ED79B41-FF49-4685-9AE1-D3A0C9D4D256}" type="presOf" srcId="{183AFC61-5A68-4750-BFAF-42AE20F721E5}" destId="{E3273C6D-9745-4C7A-8BEC-3239DDDFD02D}" srcOrd="0" destOrd="0" presId="urn:microsoft.com/office/officeart/2005/8/layout/hList7"/>
    <dgm:cxn modelId="{FAA9FC46-0CD4-4C9F-8263-5EC6B9AE8CD9}" srcId="{A16C50C3-AFE1-4DAB-8B55-60D40D33F46D}" destId="{F811ED3C-E7FC-444D-8DE9-B832269FA47F}" srcOrd="0" destOrd="0" parTransId="{F2E9AEB8-848D-42ED-A5F4-EA24AAD53FF3}" sibTransId="{0D2D07A3-BF3D-4BC7-A925-1E42E2340270}"/>
    <dgm:cxn modelId="{7693BA47-30C6-425C-B285-F0BA19B2AF75}" type="presOf" srcId="{0FD67316-53F0-425C-91A5-31CCAA201406}" destId="{10120389-1E13-479B-BC49-2C38ED9BD682}" srcOrd="1" destOrd="1" presId="urn:microsoft.com/office/officeart/2005/8/layout/hList7"/>
    <dgm:cxn modelId="{4D0CF24B-46CA-4AF1-A763-BE3CDE62D473}" type="presOf" srcId="{3A9DC5AF-18C4-4FE1-A51A-09A3CC5BEE28}" destId="{AF306880-EBD8-49D5-90D2-3B603B6C2CC7}" srcOrd="1" destOrd="1" presId="urn:microsoft.com/office/officeart/2005/8/layout/hList7"/>
    <dgm:cxn modelId="{CFADCF4C-B736-4D3D-B117-26BA939D1725}" type="presOf" srcId="{A667C13B-6C81-4A67-820A-9E2F1DAA51FA}" destId="{36426329-DE54-4303-9CDA-64ECC1C24E9F}" srcOrd="1" destOrd="5" presId="urn:microsoft.com/office/officeart/2005/8/layout/hList7"/>
    <dgm:cxn modelId="{88AF3550-F231-49E3-BCA0-054AD6E9A9C0}" type="presOf" srcId="{4F7080B8-E41D-4394-9EB4-0029257A965F}" destId="{36426329-DE54-4303-9CDA-64ECC1C24E9F}" srcOrd="1" destOrd="3" presId="urn:microsoft.com/office/officeart/2005/8/layout/hList7"/>
    <dgm:cxn modelId="{66E54750-752A-4BC4-8A2D-60351E817851}" type="presOf" srcId="{45C27B86-5D0B-4768-BA3C-F32A0FD4F3FE}" destId="{10120389-1E13-479B-BC49-2C38ED9BD682}" srcOrd="1" destOrd="5" presId="urn:microsoft.com/office/officeart/2005/8/layout/hList7"/>
    <dgm:cxn modelId="{426E2058-CBF7-46A0-990C-A1781D768410}" type="presOf" srcId="{1C600AA2-6B31-48B7-A33A-7FB150705A5E}" destId="{929CF279-EAA3-4231-A7DD-C94D27808B45}" srcOrd="0" destOrd="6" presId="urn:microsoft.com/office/officeart/2005/8/layout/hList7"/>
    <dgm:cxn modelId="{530C7A5B-2543-4DF3-8CE7-21D2772367E7}" type="presOf" srcId="{E836D2B1-4735-4B3B-9993-ECC6B0C8327C}" destId="{36426329-DE54-4303-9CDA-64ECC1C24E9F}" srcOrd="1" destOrd="6" presId="urn:microsoft.com/office/officeart/2005/8/layout/hList7"/>
    <dgm:cxn modelId="{76175E5F-F27C-4B74-BD6D-7E1FFA381EE0}" srcId="{F8173466-89A8-4ADF-BFAB-14F2C5AB5A06}" destId="{98BC3F77-DCF6-4F81-A494-241F68050375}" srcOrd="3" destOrd="0" parTransId="{295A6660-4366-4B9B-B132-B0272390C2FB}" sibTransId="{15CC050B-02C2-4571-9D27-A0369298712B}"/>
    <dgm:cxn modelId="{4C14E463-20A4-42FD-8638-1047A6672700}" type="presOf" srcId="{22E8A561-D432-4DB9-9F4E-C3E10E1FE949}" destId="{929CF279-EAA3-4231-A7DD-C94D27808B45}" srcOrd="0" destOrd="0" presId="urn:microsoft.com/office/officeart/2005/8/layout/hList7"/>
    <dgm:cxn modelId="{6B504765-D001-4DA4-925F-B477739B1F33}" srcId="{4F7080B8-E41D-4394-9EB4-0029257A965F}" destId="{06F628AE-E5A3-4F8F-880C-69BD05A58CDF}" srcOrd="0" destOrd="0" parTransId="{E3693C89-3711-49B2-AC56-AE3166D9260F}" sibTransId="{A636BF02-8D67-4219-B3C9-804E859D36B7}"/>
    <dgm:cxn modelId="{754E0868-A40E-429A-A6EB-32BA72075BCC}" srcId="{4F7080B8-E41D-4394-9EB4-0029257A965F}" destId="{23B0A373-B1CA-420C-9BE3-230E1755C03B}" srcOrd="3" destOrd="0" parTransId="{E8D5821D-87D4-4B1A-A935-FC64B16B449F}" sibTransId="{70851085-662E-4DE3-BE54-5B63FB6FBD75}"/>
    <dgm:cxn modelId="{9FD0FF71-D23A-47FD-BA2D-322585D4B8F7}" type="presOf" srcId="{0D2D07A3-BF3D-4BC7-A925-1E42E2340270}" destId="{903F4303-2618-45C5-A40D-24CC79D5AA3A}" srcOrd="0" destOrd="0" presId="urn:microsoft.com/office/officeart/2005/8/layout/hList7"/>
    <dgm:cxn modelId="{FDD8C277-79EC-4929-8852-076B19D8E9D4}" srcId="{22E8A561-D432-4DB9-9F4E-C3E10E1FE949}" destId="{1C600AA2-6B31-48B7-A33A-7FB150705A5E}" srcOrd="5" destOrd="0" parTransId="{7A4F23A4-2CCD-498A-AC17-0758E2B8A466}" sibTransId="{318D32A5-69A5-4381-9A9A-5F3FD8F90009}"/>
    <dgm:cxn modelId="{6236E479-4F96-4DCC-991B-D699571F309C}" srcId="{4F7080B8-E41D-4394-9EB4-0029257A965F}" destId="{A667C13B-6C81-4A67-820A-9E2F1DAA51FA}" srcOrd="1" destOrd="0" parTransId="{DFFD1755-D255-4052-A4FB-11C6526012CC}" sibTransId="{94144B59-45BC-4DC7-AF14-79F532B248D9}"/>
    <dgm:cxn modelId="{8C84FE7B-2D09-45FD-AC9C-4810CEE8FA79}" type="presOf" srcId="{8F664AAA-DF66-42EA-8188-1318BE0538AE}" destId="{3B703F82-270F-4BFD-9DF9-56D638E9E350}" srcOrd="0" destOrd="4" presId="urn:microsoft.com/office/officeart/2005/8/layout/hList7"/>
    <dgm:cxn modelId="{4F7F3F7C-0087-42F0-8B51-09383E6B4761}" type="presOf" srcId="{23B0A373-B1CA-420C-9BE3-230E1755C03B}" destId="{A3BB615A-A7BE-4F0A-989C-861901AEDFE4}" srcOrd="0" destOrd="7" presId="urn:microsoft.com/office/officeart/2005/8/layout/hList7"/>
    <dgm:cxn modelId="{F058187D-78D7-4F3F-9FA2-2F872B84DE87}" type="presOf" srcId="{98BC3F77-DCF6-4F81-A494-241F68050375}" destId="{0AB25930-C802-4103-BE9E-74AA1087B361}" srcOrd="0" destOrd="4" presId="urn:microsoft.com/office/officeart/2005/8/layout/hList7"/>
    <dgm:cxn modelId="{4293917E-0C2E-4B88-BA20-F3E2D42D80BA}" type="presOf" srcId="{EB63F673-72F0-48A6-9DD1-7B3A6F054ED3}" destId="{24898061-2475-4973-BDFC-D370D00924C8}" srcOrd="1" destOrd="3" presId="urn:microsoft.com/office/officeart/2005/8/layout/hList7"/>
    <dgm:cxn modelId="{535EC680-297A-4AA3-BEDF-D492603513A7}" type="presOf" srcId="{78C661C2-A040-459E-9A01-25E98C7E2E65}" destId="{929CF279-EAA3-4231-A7DD-C94D27808B45}" srcOrd="0" destOrd="2" presId="urn:microsoft.com/office/officeart/2005/8/layout/hList7"/>
    <dgm:cxn modelId="{C3862B81-ABFE-4AE1-BE3D-373CAC2F9B2F}" type="presOf" srcId="{F8173466-89A8-4ADF-BFAB-14F2C5AB5A06}" destId="{0AB25930-C802-4103-BE9E-74AA1087B361}" srcOrd="0" destOrd="0" presId="urn:microsoft.com/office/officeart/2005/8/layout/hList7"/>
    <dgm:cxn modelId="{05736083-9D1B-4132-8FE5-9CE0F04214D3}" type="presOf" srcId="{1C600AA2-6B31-48B7-A33A-7FB150705A5E}" destId="{10120389-1E13-479B-BC49-2C38ED9BD682}" srcOrd="1" destOrd="6" presId="urn:microsoft.com/office/officeart/2005/8/layout/hList7"/>
    <dgm:cxn modelId="{DC83E79C-D173-4BBD-8E64-58D6D006DA3A}" srcId="{22E8A561-D432-4DB9-9F4E-C3E10E1FE949}" destId="{8C071860-D681-42B4-B1E6-610B60D38707}" srcOrd="2" destOrd="0" parTransId="{664D8F57-0354-4D08-91F7-3066F2AFDA39}" sibTransId="{0690233E-5D0C-454C-899A-2F1D9B454911}"/>
    <dgm:cxn modelId="{BBC5C3A3-2CC1-4B0D-9FDD-C236FB3A9228}" srcId="{F8173466-89A8-4ADF-BFAB-14F2C5AB5A06}" destId="{3A9DC5AF-18C4-4FE1-A51A-09A3CC5BEE28}" srcOrd="0" destOrd="0" parTransId="{3CB7C3E4-EA02-4B19-A322-53FB1171B087}" sibTransId="{EBDFAD0F-5C8C-4068-BE7B-105066B0A31B}"/>
    <dgm:cxn modelId="{0AFA09AD-08DD-40B1-BEDC-25E7A57DEC53}" type="presOf" srcId="{BD4487CB-B07C-47FE-9102-A39735A61639}" destId="{929CF279-EAA3-4231-A7DD-C94D27808B45}" srcOrd="0" destOrd="7" presId="urn:microsoft.com/office/officeart/2005/8/layout/hList7"/>
    <dgm:cxn modelId="{258F58AD-746A-45CE-A6DD-7C0229FB49AD}" srcId="{22E8A561-D432-4DB9-9F4E-C3E10E1FE949}" destId="{0FD67316-53F0-425C-91A5-31CCAA201406}" srcOrd="0" destOrd="0" parTransId="{13EC931A-0C93-4BEC-B52E-DF3FF78FBFD2}" sibTransId="{6FDC114E-C3DC-4401-BB8D-3699C1D40501}"/>
    <dgm:cxn modelId="{B9EA39AE-66F4-4F2C-B405-80E779803ABF}" type="presOf" srcId="{F8173466-89A8-4ADF-BFAB-14F2C5AB5A06}" destId="{AF306880-EBD8-49D5-90D2-3B603B6C2CC7}" srcOrd="1" destOrd="0" presId="urn:microsoft.com/office/officeart/2005/8/layout/hList7"/>
    <dgm:cxn modelId="{A3F57EB2-346E-4BF4-852B-5A9E43203437}" type="presOf" srcId="{8C071860-D681-42B4-B1E6-610B60D38707}" destId="{929CF279-EAA3-4231-A7DD-C94D27808B45}" srcOrd="0" destOrd="3" presId="urn:microsoft.com/office/officeart/2005/8/layout/hList7"/>
    <dgm:cxn modelId="{3FB536B3-B9A1-4A11-8027-7F4B52D3AFCE}" type="presOf" srcId="{5C26A8E5-111C-4280-8F44-EB40D2916669}" destId="{36426329-DE54-4303-9CDA-64ECC1C24E9F}" srcOrd="1" destOrd="0" presId="urn:microsoft.com/office/officeart/2005/8/layout/hList7"/>
    <dgm:cxn modelId="{36A59DB5-C359-4C83-B6AC-33A0854F6A72}" type="presOf" srcId="{3A9DC5AF-18C4-4FE1-A51A-09A3CC5BEE28}" destId="{0AB25930-C802-4103-BE9E-74AA1087B361}" srcOrd="0" destOrd="1" presId="urn:microsoft.com/office/officeart/2005/8/layout/hList7"/>
    <dgm:cxn modelId="{2617B0B5-9B0E-4F0C-AD72-C1AA094090C0}" srcId="{F8173466-89A8-4ADF-BFAB-14F2C5AB5A06}" destId="{3863BA89-88A4-4E6E-83FC-BF7E4CD14284}" srcOrd="2" destOrd="0" parTransId="{3557C597-54DB-4052-BEFA-0EA4D1F4FE78}" sibTransId="{1FC97C79-AC1B-4233-B137-A10A0E16CF8B}"/>
    <dgm:cxn modelId="{BF234AB6-D809-45FB-9AB9-EF084916B5DE}" srcId="{5C26A8E5-111C-4280-8F44-EB40D2916669}" destId="{188958FB-D7F8-4809-820B-14E5C282A1E5}" srcOrd="0" destOrd="0" parTransId="{4681E087-09A1-4F1D-AC93-EE0BFFDF1236}" sibTransId="{7725AE21-C312-413D-9F22-2B0CEDC7F1D8}"/>
    <dgm:cxn modelId="{7C70BBBB-3236-4287-8695-2FA3A7EAC3BD}" type="presOf" srcId="{188958FB-D7F8-4809-820B-14E5C282A1E5}" destId="{A3BB615A-A7BE-4F0A-989C-861901AEDFE4}" srcOrd="0" destOrd="1" presId="urn:microsoft.com/office/officeart/2005/8/layout/hList7"/>
    <dgm:cxn modelId="{EA7811BC-5817-4003-8684-AFAB5EE61426}" type="presOf" srcId="{F811ED3C-E7FC-444D-8DE9-B832269FA47F}" destId="{24898061-2475-4973-BDFC-D370D00924C8}" srcOrd="1" destOrd="0" presId="urn:microsoft.com/office/officeart/2005/8/layout/hList7"/>
    <dgm:cxn modelId="{DC471CBD-3716-4E5B-865B-5F9BB6708595}" srcId="{22E8A561-D432-4DB9-9F4E-C3E10E1FE949}" destId="{9A3DE07F-6397-4209-A680-A144EED7E20A}" srcOrd="3" destOrd="0" parTransId="{1D7E9217-4550-4621-81C7-A785AA7582B9}" sibTransId="{15646D02-5A5F-472D-BC1F-D7F66BB9CC24}"/>
    <dgm:cxn modelId="{A75F2AC3-9A3F-410E-842B-10AA743D0069}" srcId="{5C26A8E5-111C-4280-8F44-EB40D2916669}" destId="{C2503944-167B-4FBE-86F4-17110C257AB9}" srcOrd="1" destOrd="0" parTransId="{E75B834B-3971-42FC-AE69-93EC6A0BE25F}" sibTransId="{8E858C31-E5AD-40E9-A833-17ED658BB53E}"/>
    <dgm:cxn modelId="{BF2F85C3-F2F5-48B7-8B0D-F1EBE4E83FEC}" type="presOf" srcId="{0F360342-235F-4F68-A7B7-A86BD6AB36FD}" destId="{929CF279-EAA3-4231-A7DD-C94D27808B45}" srcOrd="0" destOrd="8" presId="urn:microsoft.com/office/officeart/2005/8/layout/hList7"/>
    <dgm:cxn modelId="{59BF9EC5-FD6C-45CE-BBF2-FB78672D4F17}" srcId="{A16C50C3-AFE1-4DAB-8B55-60D40D33F46D}" destId="{22E8A561-D432-4DB9-9F4E-C3E10E1FE949}" srcOrd="2" destOrd="0" parTransId="{3769DD1F-A6D6-46FF-AD2B-04C74881EB31}" sibTransId="{4434EEF1-DA7C-4F41-A8C3-1553A4F0D519}"/>
    <dgm:cxn modelId="{19911BC7-7B4F-4520-9F05-11F8CC3416E7}" srcId="{5C26A8E5-111C-4280-8F44-EB40D2916669}" destId="{4F7080B8-E41D-4394-9EB4-0029257A965F}" srcOrd="2" destOrd="0" parTransId="{F8807C51-BB2F-48D2-8214-85AF61F52516}" sibTransId="{C435BDD3-E098-4203-9111-01CA4635466D}"/>
    <dgm:cxn modelId="{E564DFC7-B66D-499A-8741-6AE3C3788277}" type="presOf" srcId="{C4D7D590-1E8C-4819-A41E-A46A5B420990}" destId="{3B703F82-270F-4BFD-9DF9-56D638E9E350}" srcOrd="0" destOrd="2" presId="urn:microsoft.com/office/officeart/2005/8/layout/hList7"/>
    <dgm:cxn modelId="{4A0765C9-9F1D-41B9-8F0F-F1B8DFF63234}" type="presOf" srcId="{BD4487CB-B07C-47FE-9102-A39735A61639}" destId="{10120389-1E13-479B-BC49-2C38ED9BD682}" srcOrd="1" destOrd="7" presId="urn:microsoft.com/office/officeart/2005/8/layout/hList7"/>
    <dgm:cxn modelId="{44980ACA-E001-41B6-B15D-700D115154F9}" type="presOf" srcId="{188958FB-D7F8-4809-820B-14E5C282A1E5}" destId="{36426329-DE54-4303-9CDA-64ECC1C24E9F}" srcOrd="1" destOrd="1" presId="urn:microsoft.com/office/officeart/2005/8/layout/hList7"/>
    <dgm:cxn modelId="{E86964CB-1469-45C5-9FCF-01D759D785AB}" srcId="{22E8A561-D432-4DB9-9F4E-C3E10E1FE949}" destId="{BD4487CB-B07C-47FE-9102-A39735A61639}" srcOrd="6" destOrd="0" parTransId="{E8ACC5A2-8276-47B1-92C5-75661D5BC6BF}" sibTransId="{4D318187-6F13-4FA1-BFDF-D3140217FB44}"/>
    <dgm:cxn modelId="{D2E38DCF-831A-4310-8681-5D6D73A6C7B3}" type="presOf" srcId="{E836D2B1-4735-4B3B-9993-ECC6B0C8327C}" destId="{A3BB615A-A7BE-4F0A-989C-861901AEDFE4}" srcOrd="0" destOrd="6" presId="urn:microsoft.com/office/officeart/2005/8/layout/hList7"/>
    <dgm:cxn modelId="{EBFF11D4-4FDD-4D74-A696-1D4D0FC2871D}" type="presOf" srcId="{EB63F673-72F0-48A6-9DD1-7B3A6F054ED3}" destId="{3B703F82-270F-4BFD-9DF9-56D638E9E350}" srcOrd="0" destOrd="3" presId="urn:microsoft.com/office/officeart/2005/8/layout/hList7"/>
    <dgm:cxn modelId="{B03976D7-DA8B-45B9-A543-246DAD1021FF}" type="presOf" srcId="{C2503944-167B-4FBE-86F4-17110C257AB9}" destId="{36426329-DE54-4303-9CDA-64ECC1C24E9F}" srcOrd="1" destOrd="2" presId="urn:microsoft.com/office/officeart/2005/8/layout/hList7"/>
    <dgm:cxn modelId="{DBD718E8-4978-4B4C-89AB-FA0B1AE1364C}" type="presOf" srcId="{9A3DE07F-6397-4209-A680-A144EED7E20A}" destId="{10120389-1E13-479B-BC49-2C38ED9BD682}" srcOrd="1" destOrd="4" presId="urn:microsoft.com/office/officeart/2005/8/layout/hList7"/>
    <dgm:cxn modelId="{651A22E8-BBE9-414E-962D-A357E2678120}" type="presOf" srcId="{98BC3F77-DCF6-4F81-A494-241F68050375}" destId="{AF306880-EBD8-49D5-90D2-3B603B6C2CC7}" srcOrd="1" destOrd="4" presId="urn:microsoft.com/office/officeart/2005/8/layout/hList7"/>
    <dgm:cxn modelId="{6BAF66E9-8892-4B64-9505-F7DDD3836441}" type="presOf" srcId="{78C661C2-A040-459E-9A01-25E98C7E2E65}" destId="{10120389-1E13-479B-BC49-2C38ED9BD682}" srcOrd="1" destOrd="2" presId="urn:microsoft.com/office/officeart/2005/8/layout/hList7"/>
    <dgm:cxn modelId="{DDD6A2E9-EF3B-42CF-8BE3-C360F59FAFFC}" type="presOf" srcId="{06F628AE-E5A3-4F8F-880C-69BD05A58CDF}" destId="{36426329-DE54-4303-9CDA-64ECC1C24E9F}" srcOrd="1" destOrd="4" presId="urn:microsoft.com/office/officeart/2005/8/layout/hList7"/>
    <dgm:cxn modelId="{FAAB06F0-81D7-4B54-AD53-8CDA9DC2D86E}" type="presOf" srcId="{12D3F4F7-6549-4D6A-A33E-7D70AB651BB5}" destId="{3B703F82-270F-4BFD-9DF9-56D638E9E350}" srcOrd="0" destOrd="1" presId="urn:microsoft.com/office/officeart/2005/8/layout/hList7"/>
    <dgm:cxn modelId="{75EDBCF0-7556-4C6F-9F4E-3091BF5CA6F1}" srcId="{A16C50C3-AFE1-4DAB-8B55-60D40D33F46D}" destId="{5C26A8E5-111C-4280-8F44-EB40D2916669}" srcOrd="1" destOrd="0" parTransId="{DF2B7778-96D9-4D50-900C-69935E002B55}" sibTransId="{183AFC61-5A68-4750-BFAF-42AE20F721E5}"/>
    <dgm:cxn modelId="{DED6E8F0-138D-4DF3-B5B9-35C14EDD9D8A}" type="presOf" srcId="{9A3DE07F-6397-4209-A680-A144EED7E20A}" destId="{929CF279-EAA3-4231-A7DD-C94D27808B45}" srcOrd="0" destOrd="4" presId="urn:microsoft.com/office/officeart/2005/8/layout/hList7"/>
    <dgm:cxn modelId="{F927F8F1-F867-49A3-9AEF-0CBBDBB76CCA}" type="presOf" srcId="{959AFEF0-9015-4FFF-9A7F-8CE453F6ACD3}" destId="{AF306880-EBD8-49D5-90D2-3B603B6C2CC7}" srcOrd="1" destOrd="2" presId="urn:microsoft.com/office/officeart/2005/8/layout/hList7"/>
    <dgm:cxn modelId="{87E1EDF2-0A17-40CB-A519-875FC7B77AF1}" type="presOf" srcId="{F811ED3C-E7FC-444D-8DE9-B832269FA47F}" destId="{3B703F82-270F-4BFD-9DF9-56D638E9E350}" srcOrd="0" destOrd="0" presId="urn:microsoft.com/office/officeart/2005/8/layout/hList7"/>
    <dgm:cxn modelId="{3674A7F3-3885-4C12-95D4-EC83E40E44F2}" srcId="{F811ED3C-E7FC-444D-8DE9-B832269FA47F}" destId="{C4D7D590-1E8C-4819-A41E-A46A5B420990}" srcOrd="1" destOrd="0" parTransId="{493C3206-029F-41F4-B689-1448CFD635F7}" sibTransId="{2A5C1580-9E7D-4311-BBCC-9B0D4FA5BF98}"/>
    <dgm:cxn modelId="{65AEF6FA-8E3C-4B9F-B6F8-E8EB42A04B47}" type="presOf" srcId="{5C26A8E5-111C-4280-8F44-EB40D2916669}" destId="{A3BB615A-A7BE-4F0A-989C-861901AEDFE4}" srcOrd="0" destOrd="0" presId="urn:microsoft.com/office/officeart/2005/8/layout/hList7"/>
    <dgm:cxn modelId="{8C6F7F26-4F82-4808-8C30-C04426DBAAD9}" type="presParOf" srcId="{0CC6B777-30C5-48F0-B8B4-86ECE52AC19E}" destId="{E1A4370D-3AE7-4330-B4D9-01E51D316EFB}" srcOrd="0" destOrd="0" presId="urn:microsoft.com/office/officeart/2005/8/layout/hList7"/>
    <dgm:cxn modelId="{9FA3AC46-6772-4467-B2D2-F44D18006056}" type="presParOf" srcId="{0CC6B777-30C5-48F0-B8B4-86ECE52AC19E}" destId="{65F91C43-2968-4C79-8A38-1CB82A097621}" srcOrd="1" destOrd="0" presId="urn:microsoft.com/office/officeart/2005/8/layout/hList7"/>
    <dgm:cxn modelId="{223864C9-3380-4A58-B57A-04DF613B8CC0}" type="presParOf" srcId="{65F91C43-2968-4C79-8A38-1CB82A097621}" destId="{CB0AAADC-C2DD-4920-B12A-866F2E41F4F5}" srcOrd="0" destOrd="0" presId="urn:microsoft.com/office/officeart/2005/8/layout/hList7"/>
    <dgm:cxn modelId="{379DD91C-1B59-4F50-9AEF-28B6656994FC}" type="presParOf" srcId="{CB0AAADC-C2DD-4920-B12A-866F2E41F4F5}" destId="{3B703F82-270F-4BFD-9DF9-56D638E9E350}" srcOrd="0" destOrd="0" presId="urn:microsoft.com/office/officeart/2005/8/layout/hList7"/>
    <dgm:cxn modelId="{7D88354F-857C-4816-BE51-40A289129B4B}" type="presParOf" srcId="{CB0AAADC-C2DD-4920-B12A-866F2E41F4F5}" destId="{24898061-2475-4973-BDFC-D370D00924C8}" srcOrd="1" destOrd="0" presId="urn:microsoft.com/office/officeart/2005/8/layout/hList7"/>
    <dgm:cxn modelId="{0B8B0901-D3BB-4627-A3EF-9428807D4AD1}" type="presParOf" srcId="{CB0AAADC-C2DD-4920-B12A-866F2E41F4F5}" destId="{8A9EF516-0D06-402C-A325-6F792131DFA0}" srcOrd="2" destOrd="0" presId="urn:microsoft.com/office/officeart/2005/8/layout/hList7"/>
    <dgm:cxn modelId="{7AD283F3-44B2-464C-A6FC-79AF04746D0A}" type="presParOf" srcId="{CB0AAADC-C2DD-4920-B12A-866F2E41F4F5}" destId="{9D401EE0-3A8C-4240-BD62-2BA6D92FC2D2}" srcOrd="3" destOrd="0" presId="urn:microsoft.com/office/officeart/2005/8/layout/hList7"/>
    <dgm:cxn modelId="{A1872A3A-5035-458A-8B90-18EBED3BFF76}" type="presParOf" srcId="{65F91C43-2968-4C79-8A38-1CB82A097621}" destId="{903F4303-2618-45C5-A40D-24CC79D5AA3A}" srcOrd="1" destOrd="0" presId="urn:microsoft.com/office/officeart/2005/8/layout/hList7"/>
    <dgm:cxn modelId="{E21D9214-4703-4DF2-9B0F-BB5E5640E5C7}" type="presParOf" srcId="{65F91C43-2968-4C79-8A38-1CB82A097621}" destId="{EC5D7E79-334A-407C-AF2E-20CB4F62B65B}" srcOrd="2" destOrd="0" presId="urn:microsoft.com/office/officeart/2005/8/layout/hList7"/>
    <dgm:cxn modelId="{CA1792C8-2921-4E0E-A1EE-3B665E73625B}" type="presParOf" srcId="{EC5D7E79-334A-407C-AF2E-20CB4F62B65B}" destId="{A3BB615A-A7BE-4F0A-989C-861901AEDFE4}" srcOrd="0" destOrd="0" presId="urn:microsoft.com/office/officeart/2005/8/layout/hList7"/>
    <dgm:cxn modelId="{2DD7896F-393A-4B5C-9BB5-E19F48C3264C}" type="presParOf" srcId="{EC5D7E79-334A-407C-AF2E-20CB4F62B65B}" destId="{36426329-DE54-4303-9CDA-64ECC1C24E9F}" srcOrd="1" destOrd="0" presId="urn:microsoft.com/office/officeart/2005/8/layout/hList7"/>
    <dgm:cxn modelId="{9DD9981F-C3CF-4B07-ACCE-F708FBC2CF7A}" type="presParOf" srcId="{EC5D7E79-334A-407C-AF2E-20CB4F62B65B}" destId="{6B62B21F-E94A-423C-9384-E1B38ED86F51}" srcOrd="2" destOrd="0" presId="urn:microsoft.com/office/officeart/2005/8/layout/hList7"/>
    <dgm:cxn modelId="{BA37FEDE-22AB-4756-AF9B-06AB15D8FFCC}" type="presParOf" srcId="{EC5D7E79-334A-407C-AF2E-20CB4F62B65B}" destId="{6A2E82C4-4DEE-47B6-BBD4-E393F3ADA326}" srcOrd="3" destOrd="0" presId="urn:microsoft.com/office/officeart/2005/8/layout/hList7"/>
    <dgm:cxn modelId="{5603B243-E1DD-4618-AEDE-F1CAD06E08EF}" type="presParOf" srcId="{65F91C43-2968-4C79-8A38-1CB82A097621}" destId="{E3273C6D-9745-4C7A-8BEC-3239DDDFD02D}" srcOrd="3" destOrd="0" presId="urn:microsoft.com/office/officeart/2005/8/layout/hList7"/>
    <dgm:cxn modelId="{9E85A412-F316-400F-91D9-53379141192E}" type="presParOf" srcId="{65F91C43-2968-4C79-8A38-1CB82A097621}" destId="{89A70284-8B72-4291-AE83-B7DFCD36F3B3}" srcOrd="4" destOrd="0" presId="urn:microsoft.com/office/officeart/2005/8/layout/hList7"/>
    <dgm:cxn modelId="{5DB19BE7-1CCF-40F9-80E3-1211FB9466A3}" type="presParOf" srcId="{89A70284-8B72-4291-AE83-B7DFCD36F3B3}" destId="{929CF279-EAA3-4231-A7DD-C94D27808B45}" srcOrd="0" destOrd="0" presId="urn:microsoft.com/office/officeart/2005/8/layout/hList7"/>
    <dgm:cxn modelId="{38A723C3-A63A-4966-9AC9-C74E773D8B03}" type="presParOf" srcId="{89A70284-8B72-4291-AE83-B7DFCD36F3B3}" destId="{10120389-1E13-479B-BC49-2C38ED9BD682}" srcOrd="1" destOrd="0" presId="urn:microsoft.com/office/officeart/2005/8/layout/hList7"/>
    <dgm:cxn modelId="{D92593BC-39C8-4CAE-BD21-1E611CCDE788}" type="presParOf" srcId="{89A70284-8B72-4291-AE83-B7DFCD36F3B3}" destId="{2CB3EF86-CF81-43A1-A91B-93C27E0A0733}" srcOrd="2" destOrd="0" presId="urn:microsoft.com/office/officeart/2005/8/layout/hList7"/>
    <dgm:cxn modelId="{A0CAE99A-DA0C-4584-9BE0-3DDAEA40CDBF}" type="presParOf" srcId="{89A70284-8B72-4291-AE83-B7DFCD36F3B3}" destId="{8CEFBA34-4716-4916-8CEF-255E7D7EFF5E}" srcOrd="3" destOrd="0" presId="urn:microsoft.com/office/officeart/2005/8/layout/hList7"/>
    <dgm:cxn modelId="{986A71C8-E64A-458E-899B-FE18E3EF3EF4}" type="presParOf" srcId="{65F91C43-2968-4C79-8A38-1CB82A097621}" destId="{7D4E1003-86EF-4197-ABCD-6280AD4254F0}" srcOrd="5" destOrd="0" presId="urn:microsoft.com/office/officeart/2005/8/layout/hList7"/>
    <dgm:cxn modelId="{A2BD6BF5-E1C8-4A39-8226-55F5860CB93B}" type="presParOf" srcId="{65F91C43-2968-4C79-8A38-1CB82A097621}" destId="{5F335454-C439-47FA-AD2D-E304300EA6A1}" srcOrd="6" destOrd="0" presId="urn:microsoft.com/office/officeart/2005/8/layout/hList7"/>
    <dgm:cxn modelId="{882135C8-556D-45BB-B6CE-DAB0ECD67661}" type="presParOf" srcId="{5F335454-C439-47FA-AD2D-E304300EA6A1}" destId="{0AB25930-C802-4103-BE9E-74AA1087B361}" srcOrd="0" destOrd="0" presId="urn:microsoft.com/office/officeart/2005/8/layout/hList7"/>
    <dgm:cxn modelId="{C4271BB9-48D3-4A95-B24C-8983D1680A12}" type="presParOf" srcId="{5F335454-C439-47FA-AD2D-E304300EA6A1}" destId="{AF306880-EBD8-49D5-90D2-3B603B6C2CC7}" srcOrd="1" destOrd="0" presId="urn:microsoft.com/office/officeart/2005/8/layout/hList7"/>
    <dgm:cxn modelId="{46C00DFD-85C8-412B-A593-4E94C691FFF5}" type="presParOf" srcId="{5F335454-C439-47FA-AD2D-E304300EA6A1}" destId="{9D2D4661-CD79-4EF6-849A-7B1B44C5ABCB}" srcOrd="2" destOrd="0" presId="urn:microsoft.com/office/officeart/2005/8/layout/hList7"/>
    <dgm:cxn modelId="{A145AFB9-8FBC-4EAC-A7C0-B98D8BCB391F}" type="presParOf" srcId="{5F335454-C439-47FA-AD2D-E304300EA6A1}" destId="{AFFBE0D7-88FD-4F1B-AC99-A2B1446AFA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A3A6A-C880-4C80-BE11-399EDCFAEE62}" type="doc">
      <dgm:prSet loTypeId="urn:microsoft.com/office/officeart/2005/8/layout/cycle4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sv-SE"/>
        </a:p>
      </dgm:t>
    </dgm:pt>
    <dgm:pt modelId="{35442AD1-380F-4519-9D42-DC177A5BB362}">
      <dgm:prSet phldrT="[Text]"/>
      <dgm:spPr/>
      <dgm:t>
        <a:bodyPr/>
        <a:lstStyle/>
        <a:p>
          <a:r>
            <a:rPr lang="sv-SE" dirty="0"/>
            <a:t>Q4</a:t>
          </a:r>
        </a:p>
      </dgm:t>
    </dgm:pt>
    <dgm:pt modelId="{79CBF0C6-1F13-4955-A3B1-7F1A778A8D42}" type="parTrans" cxnId="{5CD198EB-5089-43ED-964A-D86D1CE758EB}">
      <dgm:prSet/>
      <dgm:spPr/>
      <dgm:t>
        <a:bodyPr/>
        <a:lstStyle/>
        <a:p>
          <a:endParaRPr lang="sv-SE"/>
        </a:p>
      </dgm:t>
    </dgm:pt>
    <dgm:pt modelId="{036FAE1E-26F5-4685-B9F1-B4C317A335A3}" type="sibTrans" cxnId="{5CD198EB-5089-43ED-964A-D86D1CE758EB}">
      <dgm:prSet/>
      <dgm:spPr/>
      <dgm:t>
        <a:bodyPr/>
        <a:lstStyle/>
        <a:p>
          <a:endParaRPr lang="sv-SE"/>
        </a:p>
      </dgm:t>
    </dgm:pt>
    <dgm:pt modelId="{B00B5E64-50BB-4163-B5F5-81EB9B496AC6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Projektering </a:t>
          </a:r>
          <a:br>
            <a:rPr lang="sv-SE" sz="1000" dirty="0"/>
          </a:br>
          <a:r>
            <a:rPr lang="sv-SE" sz="1000" dirty="0"/>
            <a:t>av åtgärder objekt 1</a:t>
          </a:r>
        </a:p>
      </dgm:t>
    </dgm:pt>
    <dgm:pt modelId="{D8BCFCE0-A40E-44D9-B42C-E67E1D0C6421}" type="parTrans" cxnId="{04CDC07D-79F6-436E-9FB9-842BD8530A1B}">
      <dgm:prSet/>
      <dgm:spPr/>
      <dgm:t>
        <a:bodyPr/>
        <a:lstStyle/>
        <a:p>
          <a:endParaRPr lang="sv-SE"/>
        </a:p>
      </dgm:t>
    </dgm:pt>
    <dgm:pt modelId="{69ADE063-82AE-4B10-85CA-B0AE81A1394E}" type="sibTrans" cxnId="{04CDC07D-79F6-436E-9FB9-842BD8530A1B}">
      <dgm:prSet/>
      <dgm:spPr/>
      <dgm:t>
        <a:bodyPr/>
        <a:lstStyle/>
        <a:p>
          <a:endParaRPr lang="sv-SE"/>
        </a:p>
      </dgm:t>
    </dgm:pt>
    <dgm:pt modelId="{41E6DF83-8254-4BB1-8041-EEA4383912D6}">
      <dgm:prSet phldrT="[Text]"/>
      <dgm:spPr/>
      <dgm:t>
        <a:bodyPr/>
        <a:lstStyle/>
        <a:p>
          <a:r>
            <a:rPr lang="sv-SE" dirty="0"/>
            <a:t>Q1</a:t>
          </a:r>
        </a:p>
      </dgm:t>
    </dgm:pt>
    <dgm:pt modelId="{34B23733-EF01-4AF3-B3C9-438083325DB6}" type="parTrans" cxnId="{F0143280-BE3D-4ACB-800E-131B3CCD866A}">
      <dgm:prSet/>
      <dgm:spPr/>
      <dgm:t>
        <a:bodyPr/>
        <a:lstStyle/>
        <a:p>
          <a:endParaRPr lang="sv-SE"/>
        </a:p>
      </dgm:t>
    </dgm:pt>
    <dgm:pt modelId="{8B852BFF-6961-433A-8290-A3F75D25A1E4}" type="sibTrans" cxnId="{F0143280-BE3D-4ACB-800E-131B3CCD866A}">
      <dgm:prSet/>
      <dgm:spPr/>
      <dgm:t>
        <a:bodyPr/>
        <a:lstStyle/>
        <a:p>
          <a:endParaRPr lang="sv-SE"/>
        </a:p>
      </dgm:t>
    </dgm:pt>
    <dgm:pt modelId="{3567A6CF-7F7D-4EDF-A905-3FB2ACE65936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Förfrågningsunderlag </a:t>
          </a:r>
          <a:br>
            <a:rPr lang="sv-SE" sz="1000" dirty="0"/>
          </a:br>
          <a:r>
            <a:rPr lang="sv-SE" sz="1000" dirty="0"/>
            <a:t>tas fram.</a:t>
          </a:r>
        </a:p>
      </dgm:t>
    </dgm:pt>
    <dgm:pt modelId="{6B410AE9-D195-4DE1-8811-961A4E6D1FF5}" type="parTrans" cxnId="{FA18EACE-07E1-43B3-BCDA-19EF26DACA04}">
      <dgm:prSet/>
      <dgm:spPr/>
      <dgm:t>
        <a:bodyPr/>
        <a:lstStyle/>
        <a:p>
          <a:endParaRPr lang="sv-SE"/>
        </a:p>
      </dgm:t>
    </dgm:pt>
    <dgm:pt modelId="{B9A49EC5-B92C-426B-BC55-4D7D1C054117}" type="sibTrans" cxnId="{FA18EACE-07E1-43B3-BCDA-19EF26DACA04}">
      <dgm:prSet/>
      <dgm:spPr/>
      <dgm:t>
        <a:bodyPr/>
        <a:lstStyle/>
        <a:p>
          <a:endParaRPr lang="sv-SE"/>
        </a:p>
      </dgm:t>
    </dgm:pt>
    <dgm:pt modelId="{CFFB06EF-6B2F-431B-AF34-623D16D4F855}">
      <dgm:prSet phldrT="[Text]"/>
      <dgm:spPr/>
      <dgm:t>
        <a:bodyPr/>
        <a:lstStyle/>
        <a:p>
          <a:r>
            <a:rPr lang="sv-SE" dirty="0"/>
            <a:t>Q2</a:t>
          </a:r>
        </a:p>
      </dgm:t>
    </dgm:pt>
    <dgm:pt modelId="{8CEBD6BF-7FB1-46BA-81E4-5515B649D87B}" type="parTrans" cxnId="{4EADF084-AB79-4A63-8806-A59CA62903D3}">
      <dgm:prSet/>
      <dgm:spPr/>
      <dgm:t>
        <a:bodyPr/>
        <a:lstStyle/>
        <a:p>
          <a:endParaRPr lang="sv-SE"/>
        </a:p>
      </dgm:t>
    </dgm:pt>
    <dgm:pt modelId="{D40E3C9E-3451-44C3-AB45-B085EA35D3EA}" type="sibTrans" cxnId="{4EADF084-AB79-4A63-8806-A59CA62903D3}">
      <dgm:prSet/>
      <dgm:spPr/>
      <dgm:t>
        <a:bodyPr/>
        <a:lstStyle/>
        <a:p>
          <a:endParaRPr lang="sv-SE"/>
        </a:p>
      </dgm:t>
    </dgm:pt>
    <dgm:pt modelId="{C91225FF-1730-4693-946C-657E1AB22CA9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Publicering FU</a:t>
          </a:r>
        </a:p>
      </dgm:t>
    </dgm:pt>
    <dgm:pt modelId="{60856B06-6C19-44D4-872E-C83A807D6B22}" type="parTrans" cxnId="{71C50766-B8D3-41D5-AA3D-C4CD109A774B}">
      <dgm:prSet/>
      <dgm:spPr/>
      <dgm:t>
        <a:bodyPr/>
        <a:lstStyle/>
        <a:p>
          <a:endParaRPr lang="sv-SE"/>
        </a:p>
      </dgm:t>
    </dgm:pt>
    <dgm:pt modelId="{0281CB1B-35CA-44AE-AF1A-DD70EC86ADCD}" type="sibTrans" cxnId="{71C50766-B8D3-41D5-AA3D-C4CD109A774B}">
      <dgm:prSet/>
      <dgm:spPr/>
      <dgm:t>
        <a:bodyPr/>
        <a:lstStyle/>
        <a:p>
          <a:endParaRPr lang="sv-SE"/>
        </a:p>
      </dgm:t>
    </dgm:pt>
    <dgm:pt modelId="{A5D37505-7CCC-47C1-875A-0874598E14AD}">
      <dgm:prSet phldrT="[Text]"/>
      <dgm:spPr/>
      <dgm:t>
        <a:bodyPr/>
        <a:lstStyle/>
        <a:p>
          <a:r>
            <a:rPr lang="sv-SE" dirty="0"/>
            <a:t>Q3</a:t>
          </a:r>
        </a:p>
      </dgm:t>
    </dgm:pt>
    <dgm:pt modelId="{125ACC1D-9124-4631-818C-1AF38E1991AC}" type="parTrans" cxnId="{B68009F1-F40B-4972-A25A-F42E611A8035}">
      <dgm:prSet/>
      <dgm:spPr/>
      <dgm:t>
        <a:bodyPr/>
        <a:lstStyle/>
        <a:p>
          <a:endParaRPr lang="sv-SE"/>
        </a:p>
      </dgm:t>
    </dgm:pt>
    <dgm:pt modelId="{1AFA19CE-9A9B-450E-9A7D-57577228C9BD}" type="sibTrans" cxnId="{B68009F1-F40B-4972-A25A-F42E611A8035}">
      <dgm:prSet/>
      <dgm:spPr/>
      <dgm:t>
        <a:bodyPr/>
        <a:lstStyle/>
        <a:p>
          <a:endParaRPr lang="sv-SE"/>
        </a:p>
      </dgm:t>
    </dgm:pt>
    <dgm:pt modelId="{76F2A9F1-091E-4CC5-A09B-A28F3C905676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Kartläggning</a:t>
          </a:r>
          <a:br>
            <a:rPr lang="sv-SE" sz="1000" dirty="0"/>
          </a:br>
          <a:r>
            <a:rPr lang="sv-SE" sz="1000" dirty="0"/>
            <a:t>av objekt 1</a:t>
          </a:r>
        </a:p>
      </dgm:t>
    </dgm:pt>
    <dgm:pt modelId="{5444605C-2776-480E-B6D4-8D35AB22894F}" type="parTrans" cxnId="{4FD57587-5524-4BD4-A79B-A2D8854C0CAA}">
      <dgm:prSet/>
      <dgm:spPr/>
      <dgm:t>
        <a:bodyPr/>
        <a:lstStyle/>
        <a:p>
          <a:endParaRPr lang="sv-SE"/>
        </a:p>
      </dgm:t>
    </dgm:pt>
    <dgm:pt modelId="{820163E6-D010-4B72-A508-C95F40E9A9B4}" type="sibTrans" cxnId="{4FD57587-5524-4BD4-A79B-A2D8854C0CAA}">
      <dgm:prSet/>
      <dgm:spPr/>
      <dgm:t>
        <a:bodyPr/>
        <a:lstStyle/>
        <a:p>
          <a:endParaRPr lang="sv-SE"/>
        </a:p>
      </dgm:t>
    </dgm:pt>
    <dgm:pt modelId="{F9702439-A2F3-4382-97BD-D9A7410F8EB0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Förhandling mm</a:t>
          </a:r>
        </a:p>
      </dgm:t>
    </dgm:pt>
    <dgm:pt modelId="{A729DF2F-DD51-4F25-80CF-C84B58ABC76F}" type="parTrans" cxnId="{23769EE8-4EC1-43BA-A54A-D766A9BD79B9}">
      <dgm:prSet/>
      <dgm:spPr/>
      <dgm:t>
        <a:bodyPr/>
        <a:lstStyle/>
        <a:p>
          <a:endParaRPr lang="sv-SE"/>
        </a:p>
      </dgm:t>
    </dgm:pt>
    <dgm:pt modelId="{94DABD92-570D-4416-A696-A32966879E62}" type="sibTrans" cxnId="{23769EE8-4EC1-43BA-A54A-D766A9BD79B9}">
      <dgm:prSet/>
      <dgm:spPr/>
      <dgm:t>
        <a:bodyPr/>
        <a:lstStyle/>
        <a:p>
          <a:endParaRPr lang="sv-SE"/>
        </a:p>
      </dgm:t>
    </dgm:pt>
    <dgm:pt modelId="{E856EEC5-925E-4DFD-B5C8-3FB8F1B5E9B1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Avtal sluts</a:t>
          </a:r>
        </a:p>
      </dgm:t>
    </dgm:pt>
    <dgm:pt modelId="{96676A8C-B7AC-44A4-BFE6-B4583D5365B9}" type="parTrans" cxnId="{5620C624-C214-450F-823F-53D349A23849}">
      <dgm:prSet/>
      <dgm:spPr/>
      <dgm:t>
        <a:bodyPr/>
        <a:lstStyle/>
        <a:p>
          <a:endParaRPr lang="sv-SE"/>
        </a:p>
      </dgm:t>
    </dgm:pt>
    <dgm:pt modelId="{9645F9E0-EC7D-4F61-AB17-233F6140834E}" type="sibTrans" cxnId="{5620C624-C214-450F-823F-53D349A23849}">
      <dgm:prSet/>
      <dgm:spPr/>
      <dgm:t>
        <a:bodyPr/>
        <a:lstStyle/>
        <a:p>
          <a:endParaRPr lang="sv-SE"/>
        </a:p>
      </dgm:t>
    </dgm:pt>
    <dgm:pt modelId="{34032807-B425-4769-B139-849A4166D1A9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Samråd</a:t>
          </a:r>
          <a:br>
            <a:rPr lang="sv-SE" sz="1000" dirty="0"/>
          </a:br>
          <a:r>
            <a:rPr lang="sv-SE" sz="1000" dirty="0"/>
            <a:t>Internt Energi/Projekt/Inköp</a:t>
          </a:r>
          <a:br>
            <a:rPr lang="sv-SE" sz="1000" dirty="0"/>
          </a:br>
          <a:r>
            <a:rPr lang="sv-SE" sz="1000" dirty="0"/>
            <a:t>Externt </a:t>
          </a:r>
          <a:r>
            <a:rPr lang="sv-SE" sz="1000" dirty="0" err="1"/>
            <a:t>Enoff</a:t>
          </a:r>
          <a:r>
            <a:rPr lang="sv-SE" sz="1000" dirty="0"/>
            <a:t>-projektet</a:t>
          </a:r>
        </a:p>
      </dgm:t>
    </dgm:pt>
    <dgm:pt modelId="{B9DEB089-0C75-46E6-8F77-74AE1071EAF7}" type="parTrans" cxnId="{7CD59C15-EBBC-42B3-940A-0087AE4E11DD}">
      <dgm:prSet/>
      <dgm:spPr/>
      <dgm:t>
        <a:bodyPr/>
        <a:lstStyle/>
        <a:p>
          <a:endParaRPr lang="sv-SE"/>
        </a:p>
      </dgm:t>
    </dgm:pt>
    <dgm:pt modelId="{A0729D06-00C2-465C-AB82-D2D5C1E66A6A}" type="sibTrans" cxnId="{7CD59C15-EBBC-42B3-940A-0087AE4E11DD}">
      <dgm:prSet/>
      <dgm:spPr/>
      <dgm:t>
        <a:bodyPr/>
        <a:lstStyle/>
        <a:p>
          <a:endParaRPr lang="sv-SE"/>
        </a:p>
      </dgm:t>
    </dgm:pt>
    <dgm:pt modelId="{901DB868-04ED-4878-9DFC-E906B187263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47689B2E-53B0-48AC-BFDA-0B63FEFA9BED}" type="parTrans" cxnId="{5B45DBE9-999D-4B96-B3C8-EB83F27D3267}">
      <dgm:prSet/>
      <dgm:spPr/>
      <dgm:t>
        <a:bodyPr/>
        <a:lstStyle/>
        <a:p>
          <a:endParaRPr lang="sv-SE"/>
        </a:p>
      </dgm:t>
    </dgm:pt>
    <dgm:pt modelId="{F74B297E-A10D-4019-AB7F-E8027F58E3C4}" type="sibTrans" cxnId="{5B45DBE9-999D-4B96-B3C8-EB83F27D3267}">
      <dgm:prSet/>
      <dgm:spPr/>
      <dgm:t>
        <a:bodyPr/>
        <a:lstStyle/>
        <a:p>
          <a:endParaRPr lang="sv-SE"/>
        </a:p>
      </dgm:t>
    </dgm:pt>
    <dgm:pt modelId="{8186EFCB-8C0D-478B-981C-666C136E69B8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Åtgärder paketeras</a:t>
          </a:r>
        </a:p>
      </dgm:t>
    </dgm:pt>
    <dgm:pt modelId="{8FD60092-308B-40B7-A2B3-896831F52BC9}" type="parTrans" cxnId="{C6E2B38F-A425-462B-A649-A8B2F17851B9}">
      <dgm:prSet/>
      <dgm:spPr/>
      <dgm:t>
        <a:bodyPr/>
        <a:lstStyle/>
        <a:p>
          <a:endParaRPr lang="sv-SE"/>
        </a:p>
      </dgm:t>
    </dgm:pt>
    <dgm:pt modelId="{3EACFB37-4539-4E92-86F7-1CA96D0D45A0}" type="sibTrans" cxnId="{C6E2B38F-A425-462B-A649-A8B2F17851B9}">
      <dgm:prSet/>
      <dgm:spPr/>
      <dgm:t>
        <a:bodyPr/>
        <a:lstStyle/>
        <a:p>
          <a:endParaRPr lang="sv-SE"/>
        </a:p>
      </dgm:t>
    </dgm:pt>
    <dgm:pt modelId="{442D6C4E-092D-40D2-9A33-DEFAE063EEB2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Kartläggning </a:t>
          </a:r>
          <a:br>
            <a:rPr lang="sv-SE" sz="1000" dirty="0"/>
          </a:br>
          <a:r>
            <a:rPr lang="sv-SE" sz="1000" dirty="0"/>
            <a:t>av objekt 2</a:t>
          </a:r>
        </a:p>
      </dgm:t>
    </dgm:pt>
    <dgm:pt modelId="{E79B3A18-1299-4687-A121-53F3823C3D4B}" type="parTrans" cxnId="{2EDC7336-43E0-4DBB-B944-EDADD07CC8E9}">
      <dgm:prSet/>
      <dgm:spPr/>
      <dgm:t>
        <a:bodyPr/>
        <a:lstStyle/>
        <a:p>
          <a:endParaRPr lang="sv-SE"/>
        </a:p>
      </dgm:t>
    </dgm:pt>
    <dgm:pt modelId="{AE7B3177-927A-4880-A57A-F98AADCF6CC4}" type="sibTrans" cxnId="{2EDC7336-43E0-4DBB-B944-EDADD07CC8E9}">
      <dgm:prSet/>
      <dgm:spPr/>
      <dgm:t>
        <a:bodyPr/>
        <a:lstStyle/>
        <a:p>
          <a:endParaRPr lang="sv-SE"/>
        </a:p>
      </dgm:t>
    </dgm:pt>
    <dgm:pt modelId="{574EA29F-F62A-4D61-B6EA-A0C8211F75FC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sv-SE" sz="1000" dirty="0"/>
            <a:t>Genomförandebeslut och ekonomi förankras  </a:t>
          </a:r>
        </a:p>
      </dgm:t>
    </dgm:pt>
    <dgm:pt modelId="{9BF8A050-CA68-4C39-A298-9BD518075B67}" type="parTrans" cxnId="{476D08FB-1BEF-4BC3-9919-6EF078758B4B}">
      <dgm:prSet/>
      <dgm:spPr/>
      <dgm:t>
        <a:bodyPr/>
        <a:lstStyle/>
        <a:p>
          <a:endParaRPr lang="sv-SE"/>
        </a:p>
      </dgm:t>
    </dgm:pt>
    <dgm:pt modelId="{CB9185A6-2C87-4888-83D5-9858F77593B9}" type="sibTrans" cxnId="{476D08FB-1BEF-4BC3-9919-6EF078758B4B}">
      <dgm:prSet/>
      <dgm:spPr/>
      <dgm:t>
        <a:bodyPr/>
        <a:lstStyle/>
        <a:p>
          <a:endParaRPr lang="sv-SE"/>
        </a:p>
      </dgm:t>
    </dgm:pt>
    <dgm:pt modelId="{D4F09915-78D3-4BA9-B283-B46E1D6A3D2A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870923E9-A468-41F4-86E1-88F8F9A31876}" type="parTrans" cxnId="{C98C5F00-437A-41F6-B257-9A99F49FF956}">
      <dgm:prSet/>
      <dgm:spPr/>
      <dgm:t>
        <a:bodyPr/>
        <a:lstStyle/>
        <a:p>
          <a:endParaRPr lang="sv-SE"/>
        </a:p>
      </dgm:t>
    </dgm:pt>
    <dgm:pt modelId="{9329CACA-906C-425D-A574-29DAEBCD7E84}" type="sibTrans" cxnId="{C98C5F00-437A-41F6-B257-9A99F49FF956}">
      <dgm:prSet/>
      <dgm:spPr/>
      <dgm:t>
        <a:bodyPr/>
        <a:lstStyle/>
        <a:p>
          <a:endParaRPr lang="sv-SE"/>
        </a:p>
      </dgm:t>
    </dgm:pt>
    <dgm:pt modelId="{B0314D18-8E40-4845-B74C-A7FCAB348EC0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66F42E75-E058-435D-96F1-CC90B181ADA4}" type="parTrans" cxnId="{DF0646E8-7ABB-4532-9B4D-66575F4528BF}">
      <dgm:prSet/>
      <dgm:spPr/>
      <dgm:t>
        <a:bodyPr/>
        <a:lstStyle/>
        <a:p>
          <a:endParaRPr lang="sv-SE"/>
        </a:p>
      </dgm:t>
    </dgm:pt>
    <dgm:pt modelId="{13F26A51-0FFA-4ECF-B418-959FA42548EA}" type="sibTrans" cxnId="{DF0646E8-7ABB-4532-9B4D-66575F4528BF}">
      <dgm:prSet/>
      <dgm:spPr/>
      <dgm:t>
        <a:bodyPr/>
        <a:lstStyle/>
        <a:p>
          <a:endParaRPr lang="sv-SE"/>
        </a:p>
      </dgm:t>
    </dgm:pt>
    <dgm:pt modelId="{BAFC4E81-8F6C-4E8A-988A-C52646F44CC2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E0EDC7E7-E6E9-4833-BDC6-4DD916A0F958}" type="parTrans" cxnId="{F227B57D-3C15-4197-860A-3DE2479A52BB}">
      <dgm:prSet/>
      <dgm:spPr/>
      <dgm:t>
        <a:bodyPr/>
        <a:lstStyle/>
        <a:p>
          <a:endParaRPr lang="sv-SE"/>
        </a:p>
      </dgm:t>
    </dgm:pt>
    <dgm:pt modelId="{A7A83C73-41D1-4594-8CCA-CFC609FE5031}" type="sibTrans" cxnId="{F227B57D-3C15-4197-860A-3DE2479A52BB}">
      <dgm:prSet/>
      <dgm:spPr/>
      <dgm:t>
        <a:bodyPr/>
        <a:lstStyle/>
        <a:p>
          <a:endParaRPr lang="sv-SE"/>
        </a:p>
      </dgm:t>
    </dgm:pt>
    <dgm:pt modelId="{2337E5A0-8E50-4C4F-ABC3-EA8E11629DB4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6691D18A-5CEB-4869-A94C-1EED10AC5790}" type="parTrans" cxnId="{0C856128-5F9E-47E9-BF93-F3FD05F04237}">
      <dgm:prSet/>
      <dgm:spPr/>
      <dgm:t>
        <a:bodyPr/>
        <a:lstStyle/>
        <a:p>
          <a:endParaRPr lang="sv-SE"/>
        </a:p>
      </dgm:t>
    </dgm:pt>
    <dgm:pt modelId="{991C5EA0-69FC-4964-AB46-70E6024CF3B4}" type="sibTrans" cxnId="{0C856128-5F9E-47E9-BF93-F3FD05F04237}">
      <dgm:prSet/>
      <dgm:spPr/>
      <dgm:t>
        <a:bodyPr/>
        <a:lstStyle/>
        <a:p>
          <a:endParaRPr lang="sv-SE"/>
        </a:p>
      </dgm:t>
    </dgm:pt>
    <dgm:pt modelId="{073D8406-4BAA-4F13-B721-CEAC4AB0B19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1EC96C5C-4BED-4207-A8D9-30C0170BE238}" type="parTrans" cxnId="{9C2C3CC3-8ED1-41DC-830D-297C31271DA7}">
      <dgm:prSet/>
      <dgm:spPr/>
      <dgm:t>
        <a:bodyPr/>
        <a:lstStyle/>
        <a:p>
          <a:endParaRPr lang="sv-SE"/>
        </a:p>
      </dgm:t>
    </dgm:pt>
    <dgm:pt modelId="{288F6175-5DFD-4D01-A02F-F90FB324A4B8}" type="sibTrans" cxnId="{9C2C3CC3-8ED1-41DC-830D-297C31271DA7}">
      <dgm:prSet/>
      <dgm:spPr/>
      <dgm:t>
        <a:bodyPr/>
        <a:lstStyle/>
        <a:p>
          <a:endParaRPr lang="sv-SE"/>
        </a:p>
      </dgm:t>
    </dgm:pt>
    <dgm:pt modelId="{683A6AF0-5961-4447-A11D-64E62125ABC2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CEF933CF-227C-46AB-B62B-ADDC6BCBC05A}" type="parTrans" cxnId="{BB38CE30-7A6E-4020-9475-F264F0C9BE0F}">
      <dgm:prSet/>
      <dgm:spPr/>
      <dgm:t>
        <a:bodyPr/>
        <a:lstStyle/>
        <a:p>
          <a:endParaRPr lang="sv-SE"/>
        </a:p>
      </dgm:t>
    </dgm:pt>
    <dgm:pt modelId="{D2931CA8-A9A8-453E-AAB6-53A0432229BF}" type="sibTrans" cxnId="{BB38CE30-7A6E-4020-9475-F264F0C9BE0F}">
      <dgm:prSet/>
      <dgm:spPr/>
      <dgm:t>
        <a:bodyPr/>
        <a:lstStyle/>
        <a:p>
          <a:endParaRPr lang="sv-SE"/>
        </a:p>
      </dgm:t>
    </dgm:pt>
    <dgm:pt modelId="{44CEF567-7CB2-43C2-B6FE-03C2B38D6B3B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endParaRPr lang="sv-SE" sz="1000" dirty="0"/>
        </a:p>
      </dgm:t>
    </dgm:pt>
    <dgm:pt modelId="{A7C062EF-792D-498C-9EEE-EC28D7F89F7E}" type="parTrans" cxnId="{473E3AA8-848B-4A09-B2D0-C0A560602400}">
      <dgm:prSet/>
      <dgm:spPr/>
      <dgm:t>
        <a:bodyPr/>
        <a:lstStyle/>
        <a:p>
          <a:endParaRPr lang="sv-SE"/>
        </a:p>
      </dgm:t>
    </dgm:pt>
    <dgm:pt modelId="{513CACA6-6AC2-42B7-A95A-C6ABCBC30F28}" type="sibTrans" cxnId="{473E3AA8-848B-4A09-B2D0-C0A560602400}">
      <dgm:prSet/>
      <dgm:spPr/>
      <dgm:t>
        <a:bodyPr/>
        <a:lstStyle/>
        <a:p>
          <a:endParaRPr lang="sv-SE"/>
        </a:p>
      </dgm:t>
    </dgm:pt>
    <dgm:pt modelId="{5325A0D7-E5B2-41D0-AB6C-C658AF836E43}" type="pres">
      <dgm:prSet presAssocID="{1C4A3A6A-C880-4C80-BE11-399EDCFAEE6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E440EFB-3320-4EF0-A131-221C7453D706}" type="pres">
      <dgm:prSet presAssocID="{1C4A3A6A-C880-4C80-BE11-399EDCFAEE62}" presName="children" presStyleCnt="0"/>
      <dgm:spPr/>
    </dgm:pt>
    <dgm:pt modelId="{07C7D250-EE3C-4625-9FDB-139D8D7145FE}" type="pres">
      <dgm:prSet presAssocID="{1C4A3A6A-C880-4C80-BE11-399EDCFAEE62}" presName="child1group" presStyleCnt="0"/>
      <dgm:spPr/>
    </dgm:pt>
    <dgm:pt modelId="{1427365B-40C7-42D5-AFA3-39E5A1438912}" type="pres">
      <dgm:prSet presAssocID="{1C4A3A6A-C880-4C80-BE11-399EDCFAEE62}" presName="child1" presStyleLbl="bgAcc1" presStyleIdx="0" presStyleCnt="4"/>
      <dgm:spPr/>
    </dgm:pt>
    <dgm:pt modelId="{69E242D2-BDD2-413E-B54B-287245AF86B4}" type="pres">
      <dgm:prSet presAssocID="{1C4A3A6A-C880-4C80-BE11-399EDCFAEE62}" presName="child1Text" presStyleLbl="bgAcc1" presStyleIdx="0" presStyleCnt="4">
        <dgm:presLayoutVars>
          <dgm:bulletEnabled val="1"/>
        </dgm:presLayoutVars>
      </dgm:prSet>
      <dgm:spPr/>
    </dgm:pt>
    <dgm:pt modelId="{AE9E6C4F-1AC2-4F6F-8C48-B3CB333474EF}" type="pres">
      <dgm:prSet presAssocID="{1C4A3A6A-C880-4C80-BE11-399EDCFAEE62}" presName="child2group" presStyleCnt="0"/>
      <dgm:spPr/>
    </dgm:pt>
    <dgm:pt modelId="{A56591D5-3873-4E79-95C8-EC4C8AB040B4}" type="pres">
      <dgm:prSet presAssocID="{1C4A3A6A-C880-4C80-BE11-399EDCFAEE62}" presName="child2" presStyleLbl="bgAcc1" presStyleIdx="1" presStyleCnt="4" custScaleX="120440" custLinFactNeighborX="12331" custLinFactNeighborY="712"/>
      <dgm:spPr/>
    </dgm:pt>
    <dgm:pt modelId="{88D1B56C-AF58-4AED-8C78-DBA53F8E16BF}" type="pres">
      <dgm:prSet presAssocID="{1C4A3A6A-C880-4C80-BE11-399EDCFAEE62}" presName="child2Text" presStyleLbl="bgAcc1" presStyleIdx="1" presStyleCnt="4">
        <dgm:presLayoutVars>
          <dgm:bulletEnabled val="1"/>
        </dgm:presLayoutVars>
      </dgm:prSet>
      <dgm:spPr/>
    </dgm:pt>
    <dgm:pt modelId="{67DC5E02-D50A-40D0-9EA0-42D76F9861EC}" type="pres">
      <dgm:prSet presAssocID="{1C4A3A6A-C880-4C80-BE11-399EDCFAEE62}" presName="child3group" presStyleCnt="0"/>
      <dgm:spPr/>
    </dgm:pt>
    <dgm:pt modelId="{84F5E044-764A-4BA1-AA30-AA203784D732}" type="pres">
      <dgm:prSet presAssocID="{1C4A3A6A-C880-4C80-BE11-399EDCFAEE62}" presName="child3" presStyleLbl="bgAcc1" presStyleIdx="2" presStyleCnt="4" custScaleX="128390" custLinFactNeighborX="12149" custLinFactNeighborY="1443"/>
      <dgm:spPr/>
    </dgm:pt>
    <dgm:pt modelId="{0D78C03B-790D-45A3-BAFD-F194F77795D9}" type="pres">
      <dgm:prSet presAssocID="{1C4A3A6A-C880-4C80-BE11-399EDCFAEE62}" presName="child3Text" presStyleLbl="bgAcc1" presStyleIdx="2" presStyleCnt="4">
        <dgm:presLayoutVars>
          <dgm:bulletEnabled val="1"/>
        </dgm:presLayoutVars>
      </dgm:prSet>
      <dgm:spPr/>
    </dgm:pt>
    <dgm:pt modelId="{D09919AA-C0EF-4D77-9E20-DBDD7D426433}" type="pres">
      <dgm:prSet presAssocID="{1C4A3A6A-C880-4C80-BE11-399EDCFAEE62}" presName="child4group" presStyleCnt="0"/>
      <dgm:spPr/>
    </dgm:pt>
    <dgm:pt modelId="{D3B85208-7025-45E1-BF68-C3A6201999C8}" type="pres">
      <dgm:prSet presAssocID="{1C4A3A6A-C880-4C80-BE11-399EDCFAEE62}" presName="child4" presStyleLbl="bgAcc1" presStyleIdx="3" presStyleCnt="4" custScaleY="116584"/>
      <dgm:spPr/>
    </dgm:pt>
    <dgm:pt modelId="{F16F1659-61DF-4BEB-A7D6-6236C5DB30EB}" type="pres">
      <dgm:prSet presAssocID="{1C4A3A6A-C880-4C80-BE11-399EDCFAEE62}" presName="child4Text" presStyleLbl="bgAcc1" presStyleIdx="3" presStyleCnt="4">
        <dgm:presLayoutVars>
          <dgm:bulletEnabled val="1"/>
        </dgm:presLayoutVars>
      </dgm:prSet>
      <dgm:spPr/>
    </dgm:pt>
    <dgm:pt modelId="{B9283C96-5B33-4808-B5E5-13DE88E9345D}" type="pres">
      <dgm:prSet presAssocID="{1C4A3A6A-C880-4C80-BE11-399EDCFAEE62}" presName="childPlaceholder" presStyleCnt="0"/>
      <dgm:spPr/>
    </dgm:pt>
    <dgm:pt modelId="{8DF58827-32FF-47F2-9DA6-8DE6670B2069}" type="pres">
      <dgm:prSet presAssocID="{1C4A3A6A-C880-4C80-BE11-399EDCFAEE62}" presName="circle" presStyleCnt="0"/>
      <dgm:spPr/>
    </dgm:pt>
    <dgm:pt modelId="{EA27A540-6F38-476B-813B-AC7F9F1BA306}" type="pres">
      <dgm:prSet presAssocID="{1C4A3A6A-C880-4C80-BE11-399EDCFAEE6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D516716-CABA-4826-9301-AFD20EF5EF92}" type="pres">
      <dgm:prSet presAssocID="{1C4A3A6A-C880-4C80-BE11-399EDCFAEE6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01B5336-0A22-4285-AA4C-B847826307FF}" type="pres">
      <dgm:prSet presAssocID="{1C4A3A6A-C880-4C80-BE11-399EDCFAEE6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0CCC4C5-335E-4EB8-9A65-0852073F50B0}" type="pres">
      <dgm:prSet presAssocID="{1C4A3A6A-C880-4C80-BE11-399EDCFAEE6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A21F6ED-8CB9-4608-BE26-3666F767FFC3}" type="pres">
      <dgm:prSet presAssocID="{1C4A3A6A-C880-4C80-BE11-399EDCFAEE62}" presName="quadrantPlaceholder" presStyleCnt="0"/>
      <dgm:spPr/>
    </dgm:pt>
    <dgm:pt modelId="{9A1567BD-F9CB-4EEA-8503-6D510722A103}" type="pres">
      <dgm:prSet presAssocID="{1C4A3A6A-C880-4C80-BE11-399EDCFAEE62}" presName="center1" presStyleLbl="fgShp" presStyleIdx="0" presStyleCnt="2"/>
      <dgm:spPr/>
    </dgm:pt>
    <dgm:pt modelId="{CFBCD3E5-99B2-4706-821C-C2C0D93F70EF}" type="pres">
      <dgm:prSet presAssocID="{1C4A3A6A-C880-4C80-BE11-399EDCFAEE62}" presName="center2" presStyleLbl="fgShp" presStyleIdx="1" presStyleCnt="2"/>
      <dgm:spPr/>
    </dgm:pt>
  </dgm:ptLst>
  <dgm:cxnLst>
    <dgm:cxn modelId="{C98C5F00-437A-41F6-B257-9A99F49FF956}" srcId="{CFFB06EF-6B2F-431B-AF34-623D16D4F855}" destId="{D4F09915-78D3-4BA9-B283-B46E1D6A3D2A}" srcOrd="0" destOrd="0" parTransId="{870923E9-A468-41F4-86E1-88F8F9A31876}" sibTransId="{9329CACA-906C-425D-A574-29DAEBCD7E84}"/>
    <dgm:cxn modelId="{AD6C5804-2F8D-4EC0-806C-401119246193}" type="presOf" srcId="{073D8406-4BAA-4F13-B721-CEAC4AB0B19E}" destId="{0D78C03B-790D-45A3-BAFD-F194F77795D9}" srcOrd="1" destOrd="2" presId="urn:microsoft.com/office/officeart/2005/8/layout/cycle4"/>
    <dgm:cxn modelId="{54535E0A-26F3-4E7A-B5C9-EEAB48281AF2}" type="presOf" srcId="{D4F09915-78D3-4BA9-B283-B46E1D6A3D2A}" destId="{0D78C03B-790D-45A3-BAFD-F194F77795D9}" srcOrd="1" destOrd="0" presId="urn:microsoft.com/office/officeart/2005/8/layout/cycle4"/>
    <dgm:cxn modelId="{F99D1B0D-E834-4873-ACE7-68340C9BA54B}" type="presOf" srcId="{BAFC4E81-8F6C-4E8A-988A-C52646F44CC2}" destId="{D3B85208-7025-45E1-BF68-C3A6201999C8}" srcOrd="0" destOrd="1" presId="urn:microsoft.com/office/officeart/2005/8/layout/cycle4"/>
    <dgm:cxn modelId="{01CF210F-28C6-49D6-B73E-2AE7D4671FB0}" type="presOf" srcId="{2337E5A0-8E50-4C4F-ABC3-EA8E11629DB4}" destId="{F16F1659-61DF-4BEB-A7D6-6236C5DB30EB}" srcOrd="1" destOrd="3" presId="urn:microsoft.com/office/officeart/2005/8/layout/cycle4"/>
    <dgm:cxn modelId="{7CD59C15-EBBC-42B3-940A-0087AE4E11DD}" srcId="{41E6DF83-8254-4BB1-8041-EEA4383912D6}" destId="{34032807-B425-4769-B139-849A4166D1A9}" srcOrd="2" destOrd="0" parTransId="{B9DEB089-0C75-46E6-8F77-74AE1071EAF7}" sibTransId="{A0729D06-00C2-465C-AB82-D2D5C1E66A6A}"/>
    <dgm:cxn modelId="{8A9F0319-BD46-4BC0-83E3-A069E8AB3F33}" type="presOf" srcId="{44CEF567-7CB2-43C2-B6FE-03C2B38D6B3B}" destId="{A56591D5-3873-4E79-95C8-EC4C8AB040B4}" srcOrd="0" destOrd="1" presId="urn:microsoft.com/office/officeart/2005/8/layout/cycle4"/>
    <dgm:cxn modelId="{5620C624-C214-450F-823F-53D349A23849}" srcId="{CFFB06EF-6B2F-431B-AF34-623D16D4F855}" destId="{E856EEC5-925E-4DFD-B5C8-3FB8F1B5E9B1}" srcOrd="5" destOrd="0" parTransId="{96676A8C-B7AC-44A4-BFE6-B4583D5365B9}" sibTransId="{9645F9E0-EC7D-4F61-AB17-233F6140834E}"/>
    <dgm:cxn modelId="{0C856128-5F9E-47E9-BF93-F3FD05F04237}" srcId="{A5D37505-7CCC-47C1-875A-0874598E14AD}" destId="{2337E5A0-8E50-4C4F-ABC3-EA8E11629DB4}" srcOrd="3" destOrd="0" parTransId="{6691D18A-5CEB-4869-A94C-1EED10AC5790}" sibTransId="{991C5EA0-69FC-4964-AB46-70E6024CF3B4}"/>
    <dgm:cxn modelId="{D419FD2C-7186-4548-B004-E3C33A2D4FD3}" type="presOf" srcId="{1C4A3A6A-C880-4C80-BE11-399EDCFAEE62}" destId="{5325A0D7-E5B2-41D0-AB6C-C658AF836E43}" srcOrd="0" destOrd="0" presId="urn:microsoft.com/office/officeart/2005/8/layout/cycle4"/>
    <dgm:cxn modelId="{DB6BC830-1BFD-4724-8216-7F30BC2F2EAA}" type="presOf" srcId="{901DB868-04ED-4878-9DFC-E906B187263E}" destId="{F16F1659-61DF-4BEB-A7D6-6236C5DB30EB}" srcOrd="1" destOrd="5" presId="urn:microsoft.com/office/officeart/2005/8/layout/cycle4"/>
    <dgm:cxn modelId="{BB38CE30-7A6E-4020-9475-F264F0C9BE0F}" srcId="{CFFB06EF-6B2F-431B-AF34-623D16D4F855}" destId="{683A6AF0-5961-4447-A11D-64E62125ABC2}" srcOrd="4" destOrd="0" parTransId="{CEF933CF-227C-46AB-B62B-ADDC6BCBC05A}" sibTransId="{D2931CA8-A9A8-453E-AAB6-53A0432229BF}"/>
    <dgm:cxn modelId="{2EDC7336-43E0-4DBB-B944-EDADD07CC8E9}" srcId="{35442AD1-380F-4519-9D42-DC177A5BB362}" destId="{442D6C4E-092D-40D2-9A33-DEFAE063EEB2}" srcOrd="2" destOrd="0" parTransId="{E79B3A18-1299-4687-A121-53F3823C3D4B}" sibTransId="{AE7B3177-927A-4880-A57A-F98AADCF6CC4}"/>
    <dgm:cxn modelId="{96D27836-DCCB-4AF1-9570-D810BD55EEF4}" type="presOf" srcId="{E856EEC5-925E-4DFD-B5C8-3FB8F1B5E9B1}" destId="{84F5E044-764A-4BA1-AA30-AA203784D732}" srcOrd="0" destOrd="5" presId="urn:microsoft.com/office/officeart/2005/8/layout/cycle4"/>
    <dgm:cxn modelId="{6218C739-40CA-4C52-9871-ED7B1DEAB23A}" type="presOf" srcId="{442D6C4E-092D-40D2-9A33-DEFAE063EEB2}" destId="{1427365B-40C7-42D5-AFA3-39E5A1438912}" srcOrd="0" destOrd="2" presId="urn:microsoft.com/office/officeart/2005/8/layout/cycle4"/>
    <dgm:cxn modelId="{98F7023A-B60D-4C1C-9D09-45975B9206FB}" type="presOf" srcId="{2337E5A0-8E50-4C4F-ABC3-EA8E11629DB4}" destId="{D3B85208-7025-45E1-BF68-C3A6201999C8}" srcOrd="0" destOrd="3" presId="urn:microsoft.com/office/officeart/2005/8/layout/cycle4"/>
    <dgm:cxn modelId="{9609613F-03B4-4010-8773-284DE1F4B0BE}" type="presOf" srcId="{34032807-B425-4769-B139-849A4166D1A9}" destId="{88D1B56C-AF58-4AED-8C78-DBA53F8E16BF}" srcOrd="1" destOrd="2" presId="urn:microsoft.com/office/officeart/2005/8/layout/cycle4"/>
    <dgm:cxn modelId="{04C3BD40-EE94-4817-AAAF-522BF66A9A28}" type="presOf" srcId="{3567A6CF-7F7D-4EDF-A905-3FB2ACE65936}" destId="{88D1B56C-AF58-4AED-8C78-DBA53F8E16BF}" srcOrd="1" destOrd="0" presId="urn:microsoft.com/office/officeart/2005/8/layout/cycle4"/>
    <dgm:cxn modelId="{A5B07843-3159-4906-85D7-EEA893B9C062}" type="presOf" srcId="{574EA29F-F62A-4D61-B6EA-A0C8211F75FC}" destId="{F16F1659-61DF-4BEB-A7D6-6236C5DB30EB}" srcOrd="1" destOrd="4" presId="urn:microsoft.com/office/officeart/2005/8/layout/cycle4"/>
    <dgm:cxn modelId="{FE46BC48-2D9A-40E4-BF08-4FCACDDB102F}" type="presOf" srcId="{F9702439-A2F3-4382-97BD-D9A7410F8EB0}" destId="{84F5E044-764A-4BA1-AA30-AA203784D732}" srcOrd="0" destOrd="3" presId="urn:microsoft.com/office/officeart/2005/8/layout/cycle4"/>
    <dgm:cxn modelId="{0F03FA4C-ACFB-47D5-980B-6DAD6FA02766}" type="presOf" srcId="{34032807-B425-4769-B139-849A4166D1A9}" destId="{A56591D5-3873-4E79-95C8-EC4C8AB040B4}" srcOrd="0" destOrd="2" presId="urn:microsoft.com/office/officeart/2005/8/layout/cycle4"/>
    <dgm:cxn modelId="{52BA3F4E-2842-4BF3-963D-C7A50B5D1A3C}" type="presOf" srcId="{35442AD1-380F-4519-9D42-DC177A5BB362}" destId="{EA27A540-6F38-476B-813B-AC7F9F1BA306}" srcOrd="0" destOrd="0" presId="urn:microsoft.com/office/officeart/2005/8/layout/cycle4"/>
    <dgm:cxn modelId="{71C50766-B8D3-41D5-AA3D-C4CD109A774B}" srcId="{CFFB06EF-6B2F-431B-AF34-623D16D4F855}" destId="{C91225FF-1730-4693-946C-657E1AB22CA9}" srcOrd="1" destOrd="0" parTransId="{60856B06-6C19-44D4-872E-C83A807D6B22}" sibTransId="{0281CB1B-35CA-44AE-AF1A-DD70EC86ADCD}"/>
    <dgm:cxn modelId="{C9955968-F904-418A-BA9A-BFF3159FAE7A}" type="presOf" srcId="{683A6AF0-5961-4447-A11D-64E62125ABC2}" destId="{84F5E044-764A-4BA1-AA30-AA203784D732}" srcOrd="0" destOrd="4" presId="urn:microsoft.com/office/officeart/2005/8/layout/cycle4"/>
    <dgm:cxn modelId="{85E3FD68-56FA-4612-BFCD-CBAA842C1D8F}" type="presOf" srcId="{76F2A9F1-091E-4CC5-A09B-A28F3C905676}" destId="{F16F1659-61DF-4BEB-A7D6-6236C5DB30EB}" srcOrd="1" destOrd="0" presId="urn:microsoft.com/office/officeart/2005/8/layout/cycle4"/>
    <dgm:cxn modelId="{533B9B71-2603-4B46-91E6-5BD09376444B}" type="presOf" srcId="{E856EEC5-925E-4DFD-B5C8-3FB8F1B5E9B1}" destId="{0D78C03B-790D-45A3-BAFD-F194F77795D9}" srcOrd="1" destOrd="5" presId="urn:microsoft.com/office/officeart/2005/8/layout/cycle4"/>
    <dgm:cxn modelId="{1F374276-3023-4563-92D9-A68F6E676F9A}" type="presOf" srcId="{8186EFCB-8C0D-478B-981C-666C136E69B8}" destId="{F16F1659-61DF-4BEB-A7D6-6236C5DB30EB}" srcOrd="1" destOrd="2" presId="urn:microsoft.com/office/officeart/2005/8/layout/cycle4"/>
    <dgm:cxn modelId="{85BF857A-454C-4D8D-8DD4-BE4C25B1B257}" type="presOf" srcId="{8186EFCB-8C0D-478B-981C-666C136E69B8}" destId="{D3B85208-7025-45E1-BF68-C3A6201999C8}" srcOrd="0" destOrd="2" presId="urn:microsoft.com/office/officeart/2005/8/layout/cycle4"/>
    <dgm:cxn modelId="{F227B57D-3C15-4197-860A-3DE2479A52BB}" srcId="{A5D37505-7CCC-47C1-875A-0874598E14AD}" destId="{BAFC4E81-8F6C-4E8A-988A-C52646F44CC2}" srcOrd="1" destOrd="0" parTransId="{E0EDC7E7-E6E9-4833-BDC6-4DD916A0F958}" sibTransId="{A7A83C73-41D1-4594-8CCA-CFC609FE5031}"/>
    <dgm:cxn modelId="{04CDC07D-79F6-436E-9FB9-842BD8530A1B}" srcId="{35442AD1-380F-4519-9D42-DC177A5BB362}" destId="{B00B5E64-50BB-4163-B5F5-81EB9B496AC6}" srcOrd="0" destOrd="0" parTransId="{D8BCFCE0-A40E-44D9-B42C-E67E1D0C6421}" sibTransId="{69ADE063-82AE-4B10-85CA-B0AE81A1394E}"/>
    <dgm:cxn modelId="{F0143280-BE3D-4ACB-800E-131B3CCD866A}" srcId="{1C4A3A6A-C880-4C80-BE11-399EDCFAEE62}" destId="{41E6DF83-8254-4BB1-8041-EEA4383912D6}" srcOrd="1" destOrd="0" parTransId="{34B23733-EF01-4AF3-B3C9-438083325DB6}" sibTransId="{8B852BFF-6961-433A-8290-A3F75D25A1E4}"/>
    <dgm:cxn modelId="{A579BF81-B28C-4836-9565-17C844BE6C97}" type="presOf" srcId="{BAFC4E81-8F6C-4E8A-988A-C52646F44CC2}" destId="{F16F1659-61DF-4BEB-A7D6-6236C5DB30EB}" srcOrd="1" destOrd="1" presId="urn:microsoft.com/office/officeart/2005/8/layout/cycle4"/>
    <dgm:cxn modelId="{4EADF084-AB79-4A63-8806-A59CA62903D3}" srcId="{1C4A3A6A-C880-4C80-BE11-399EDCFAEE62}" destId="{CFFB06EF-6B2F-431B-AF34-623D16D4F855}" srcOrd="2" destOrd="0" parTransId="{8CEBD6BF-7FB1-46BA-81E4-5515B649D87B}" sibTransId="{D40E3C9E-3451-44C3-AB45-B085EA35D3EA}"/>
    <dgm:cxn modelId="{4FD57587-5524-4BD4-A79B-A2D8854C0CAA}" srcId="{A5D37505-7CCC-47C1-875A-0874598E14AD}" destId="{76F2A9F1-091E-4CC5-A09B-A28F3C905676}" srcOrd="0" destOrd="0" parTransId="{5444605C-2776-480E-B6D4-8D35AB22894F}" sibTransId="{820163E6-D010-4B72-A508-C95F40E9A9B4}"/>
    <dgm:cxn modelId="{ED7ECE8B-5273-448D-B4EA-C6FAF5BFE73D}" type="presOf" srcId="{B00B5E64-50BB-4163-B5F5-81EB9B496AC6}" destId="{1427365B-40C7-42D5-AFA3-39E5A1438912}" srcOrd="0" destOrd="0" presId="urn:microsoft.com/office/officeart/2005/8/layout/cycle4"/>
    <dgm:cxn modelId="{2400768D-E967-465D-A925-E14BF758C232}" type="presOf" srcId="{073D8406-4BAA-4F13-B721-CEAC4AB0B19E}" destId="{84F5E044-764A-4BA1-AA30-AA203784D732}" srcOrd="0" destOrd="2" presId="urn:microsoft.com/office/officeart/2005/8/layout/cycle4"/>
    <dgm:cxn modelId="{C6E2B38F-A425-462B-A649-A8B2F17851B9}" srcId="{A5D37505-7CCC-47C1-875A-0874598E14AD}" destId="{8186EFCB-8C0D-478B-981C-666C136E69B8}" srcOrd="2" destOrd="0" parTransId="{8FD60092-308B-40B7-A2B3-896831F52BC9}" sibTransId="{3EACFB37-4539-4E92-86F7-1CA96D0D45A0}"/>
    <dgm:cxn modelId="{E9E1FFA2-35B4-4726-B201-10F87AF7205E}" type="presOf" srcId="{442D6C4E-092D-40D2-9A33-DEFAE063EEB2}" destId="{69E242D2-BDD2-413E-B54B-287245AF86B4}" srcOrd="1" destOrd="2" presId="urn:microsoft.com/office/officeart/2005/8/layout/cycle4"/>
    <dgm:cxn modelId="{18A27CA7-425B-46C2-BD2C-392227D137DE}" type="presOf" srcId="{44CEF567-7CB2-43C2-B6FE-03C2B38D6B3B}" destId="{88D1B56C-AF58-4AED-8C78-DBA53F8E16BF}" srcOrd="1" destOrd="1" presId="urn:microsoft.com/office/officeart/2005/8/layout/cycle4"/>
    <dgm:cxn modelId="{473E3AA8-848B-4A09-B2D0-C0A560602400}" srcId="{41E6DF83-8254-4BB1-8041-EEA4383912D6}" destId="{44CEF567-7CB2-43C2-B6FE-03C2B38D6B3B}" srcOrd="1" destOrd="0" parTransId="{A7C062EF-792D-498C-9EEE-EC28D7F89F7E}" sibTransId="{513CACA6-6AC2-42B7-A95A-C6ABCBC30F28}"/>
    <dgm:cxn modelId="{7F9B7BAA-7975-432F-8CEE-B8F13464BC0B}" type="presOf" srcId="{574EA29F-F62A-4D61-B6EA-A0C8211F75FC}" destId="{D3B85208-7025-45E1-BF68-C3A6201999C8}" srcOrd="0" destOrd="4" presId="urn:microsoft.com/office/officeart/2005/8/layout/cycle4"/>
    <dgm:cxn modelId="{5CAB1BB3-C9F8-4A0E-9B80-076DCF366584}" type="presOf" srcId="{B0314D18-8E40-4845-B74C-A7FCAB348EC0}" destId="{69E242D2-BDD2-413E-B54B-287245AF86B4}" srcOrd="1" destOrd="1" presId="urn:microsoft.com/office/officeart/2005/8/layout/cycle4"/>
    <dgm:cxn modelId="{92CB94B4-7EFF-4654-96FF-3729184EAB7B}" type="presOf" srcId="{F9702439-A2F3-4382-97BD-D9A7410F8EB0}" destId="{0D78C03B-790D-45A3-BAFD-F194F77795D9}" srcOrd="1" destOrd="3" presId="urn:microsoft.com/office/officeart/2005/8/layout/cycle4"/>
    <dgm:cxn modelId="{868523BD-6CBE-4250-9CB1-04AB71FA2AD1}" type="presOf" srcId="{76F2A9F1-091E-4CC5-A09B-A28F3C905676}" destId="{D3B85208-7025-45E1-BF68-C3A6201999C8}" srcOrd="0" destOrd="0" presId="urn:microsoft.com/office/officeart/2005/8/layout/cycle4"/>
    <dgm:cxn modelId="{9C2C3CC3-8ED1-41DC-830D-297C31271DA7}" srcId="{CFFB06EF-6B2F-431B-AF34-623D16D4F855}" destId="{073D8406-4BAA-4F13-B721-CEAC4AB0B19E}" srcOrd="2" destOrd="0" parTransId="{1EC96C5C-4BED-4207-A8D9-30C0170BE238}" sibTransId="{288F6175-5DFD-4D01-A02F-F90FB324A4B8}"/>
    <dgm:cxn modelId="{06C5D0C5-CBB2-4874-A8DB-EDCD84E94F91}" type="presOf" srcId="{B0314D18-8E40-4845-B74C-A7FCAB348EC0}" destId="{1427365B-40C7-42D5-AFA3-39E5A1438912}" srcOrd="0" destOrd="1" presId="urn:microsoft.com/office/officeart/2005/8/layout/cycle4"/>
    <dgm:cxn modelId="{715DD5C7-B9F3-4625-9F5C-7BACFEB68853}" type="presOf" srcId="{901DB868-04ED-4878-9DFC-E906B187263E}" destId="{D3B85208-7025-45E1-BF68-C3A6201999C8}" srcOrd="0" destOrd="5" presId="urn:microsoft.com/office/officeart/2005/8/layout/cycle4"/>
    <dgm:cxn modelId="{53F8F6C8-1A01-4B36-BB7E-2D2293ABAC78}" type="presOf" srcId="{683A6AF0-5961-4447-A11D-64E62125ABC2}" destId="{0D78C03B-790D-45A3-BAFD-F194F77795D9}" srcOrd="1" destOrd="4" presId="urn:microsoft.com/office/officeart/2005/8/layout/cycle4"/>
    <dgm:cxn modelId="{FA18EACE-07E1-43B3-BCDA-19EF26DACA04}" srcId="{41E6DF83-8254-4BB1-8041-EEA4383912D6}" destId="{3567A6CF-7F7D-4EDF-A905-3FB2ACE65936}" srcOrd="0" destOrd="0" parTransId="{6B410AE9-D195-4DE1-8811-961A4E6D1FF5}" sibTransId="{B9A49EC5-B92C-426B-BC55-4D7D1C054117}"/>
    <dgm:cxn modelId="{A9F597E6-DC57-46C8-B80A-53757C3ED0FF}" type="presOf" srcId="{41E6DF83-8254-4BB1-8041-EEA4383912D6}" destId="{7D516716-CABA-4826-9301-AFD20EF5EF92}" srcOrd="0" destOrd="0" presId="urn:microsoft.com/office/officeart/2005/8/layout/cycle4"/>
    <dgm:cxn modelId="{DF0646E8-7ABB-4532-9B4D-66575F4528BF}" srcId="{35442AD1-380F-4519-9D42-DC177A5BB362}" destId="{B0314D18-8E40-4845-B74C-A7FCAB348EC0}" srcOrd="1" destOrd="0" parTransId="{66F42E75-E058-435D-96F1-CC90B181ADA4}" sibTransId="{13F26A51-0FFA-4ECF-B418-959FA42548EA}"/>
    <dgm:cxn modelId="{23769EE8-4EC1-43BA-A54A-D766A9BD79B9}" srcId="{CFFB06EF-6B2F-431B-AF34-623D16D4F855}" destId="{F9702439-A2F3-4382-97BD-D9A7410F8EB0}" srcOrd="3" destOrd="0" parTransId="{A729DF2F-DD51-4F25-80CF-C84B58ABC76F}" sibTransId="{94DABD92-570D-4416-A696-A32966879E62}"/>
    <dgm:cxn modelId="{5B45DBE9-999D-4B96-B3C8-EB83F27D3267}" srcId="{A5D37505-7CCC-47C1-875A-0874598E14AD}" destId="{901DB868-04ED-4878-9DFC-E906B187263E}" srcOrd="5" destOrd="0" parTransId="{47689B2E-53B0-48AC-BFDA-0B63FEFA9BED}" sibTransId="{F74B297E-A10D-4019-AB7F-E8027F58E3C4}"/>
    <dgm:cxn modelId="{5CD198EB-5089-43ED-964A-D86D1CE758EB}" srcId="{1C4A3A6A-C880-4C80-BE11-399EDCFAEE62}" destId="{35442AD1-380F-4519-9D42-DC177A5BB362}" srcOrd="0" destOrd="0" parTransId="{79CBF0C6-1F13-4955-A3B1-7F1A778A8D42}" sibTransId="{036FAE1E-26F5-4685-B9F1-B4C317A335A3}"/>
    <dgm:cxn modelId="{A2D4BDEB-9A35-4DB7-A4FF-62E70A856AEE}" type="presOf" srcId="{CFFB06EF-6B2F-431B-AF34-623D16D4F855}" destId="{B01B5336-0A22-4285-AA4C-B847826307FF}" srcOrd="0" destOrd="0" presId="urn:microsoft.com/office/officeart/2005/8/layout/cycle4"/>
    <dgm:cxn modelId="{84C41AEC-25AA-4855-9AD6-449690BB8CAE}" type="presOf" srcId="{B00B5E64-50BB-4163-B5F5-81EB9B496AC6}" destId="{69E242D2-BDD2-413E-B54B-287245AF86B4}" srcOrd="1" destOrd="0" presId="urn:microsoft.com/office/officeart/2005/8/layout/cycle4"/>
    <dgm:cxn modelId="{B68009F1-F40B-4972-A25A-F42E611A8035}" srcId="{1C4A3A6A-C880-4C80-BE11-399EDCFAEE62}" destId="{A5D37505-7CCC-47C1-875A-0874598E14AD}" srcOrd="3" destOrd="0" parTransId="{125ACC1D-9124-4631-818C-1AF38E1991AC}" sibTransId="{1AFA19CE-9A9B-450E-9A7D-57577228C9BD}"/>
    <dgm:cxn modelId="{ADBD9EF1-B0A1-454F-B949-6670FF51F6F1}" type="presOf" srcId="{D4F09915-78D3-4BA9-B283-B46E1D6A3D2A}" destId="{84F5E044-764A-4BA1-AA30-AA203784D732}" srcOrd="0" destOrd="0" presId="urn:microsoft.com/office/officeart/2005/8/layout/cycle4"/>
    <dgm:cxn modelId="{A8678AF4-0AEE-4973-8847-DF46291077AF}" type="presOf" srcId="{A5D37505-7CCC-47C1-875A-0874598E14AD}" destId="{B0CCC4C5-335E-4EB8-9A65-0852073F50B0}" srcOrd="0" destOrd="0" presId="urn:microsoft.com/office/officeart/2005/8/layout/cycle4"/>
    <dgm:cxn modelId="{30A9B4F8-487B-45FA-8B01-B20F0258FD36}" type="presOf" srcId="{C91225FF-1730-4693-946C-657E1AB22CA9}" destId="{0D78C03B-790D-45A3-BAFD-F194F77795D9}" srcOrd="1" destOrd="1" presId="urn:microsoft.com/office/officeart/2005/8/layout/cycle4"/>
    <dgm:cxn modelId="{7BC7E5F9-BE95-4BA5-B315-6CBF93E4A059}" type="presOf" srcId="{C91225FF-1730-4693-946C-657E1AB22CA9}" destId="{84F5E044-764A-4BA1-AA30-AA203784D732}" srcOrd="0" destOrd="1" presId="urn:microsoft.com/office/officeart/2005/8/layout/cycle4"/>
    <dgm:cxn modelId="{476D08FB-1BEF-4BC3-9919-6EF078758B4B}" srcId="{A5D37505-7CCC-47C1-875A-0874598E14AD}" destId="{574EA29F-F62A-4D61-B6EA-A0C8211F75FC}" srcOrd="4" destOrd="0" parTransId="{9BF8A050-CA68-4C39-A298-9BD518075B67}" sibTransId="{CB9185A6-2C87-4888-83D5-9858F77593B9}"/>
    <dgm:cxn modelId="{D438B8FF-CC3D-4CE5-8A2B-D0B62BC771D5}" type="presOf" srcId="{3567A6CF-7F7D-4EDF-A905-3FB2ACE65936}" destId="{A56591D5-3873-4E79-95C8-EC4C8AB040B4}" srcOrd="0" destOrd="0" presId="urn:microsoft.com/office/officeart/2005/8/layout/cycle4"/>
    <dgm:cxn modelId="{8E6ADD38-2675-40FC-B827-1481158D663E}" type="presParOf" srcId="{5325A0D7-E5B2-41D0-AB6C-C658AF836E43}" destId="{3E440EFB-3320-4EF0-A131-221C7453D706}" srcOrd="0" destOrd="0" presId="urn:microsoft.com/office/officeart/2005/8/layout/cycle4"/>
    <dgm:cxn modelId="{7BB6BAB2-EDC8-41B6-AF59-51D7DEBF7D11}" type="presParOf" srcId="{3E440EFB-3320-4EF0-A131-221C7453D706}" destId="{07C7D250-EE3C-4625-9FDB-139D8D7145FE}" srcOrd="0" destOrd="0" presId="urn:microsoft.com/office/officeart/2005/8/layout/cycle4"/>
    <dgm:cxn modelId="{E6F912E2-D0BE-4D7C-9323-D29C6823801C}" type="presParOf" srcId="{07C7D250-EE3C-4625-9FDB-139D8D7145FE}" destId="{1427365B-40C7-42D5-AFA3-39E5A1438912}" srcOrd="0" destOrd="0" presId="urn:microsoft.com/office/officeart/2005/8/layout/cycle4"/>
    <dgm:cxn modelId="{77D1924D-1E93-42F4-9A94-91179D6C4491}" type="presParOf" srcId="{07C7D250-EE3C-4625-9FDB-139D8D7145FE}" destId="{69E242D2-BDD2-413E-B54B-287245AF86B4}" srcOrd="1" destOrd="0" presId="urn:microsoft.com/office/officeart/2005/8/layout/cycle4"/>
    <dgm:cxn modelId="{6F543356-0D73-47FB-AA8A-92612C1EEA8B}" type="presParOf" srcId="{3E440EFB-3320-4EF0-A131-221C7453D706}" destId="{AE9E6C4F-1AC2-4F6F-8C48-B3CB333474EF}" srcOrd="1" destOrd="0" presId="urn:microsoft.com/office/officeart/2005/8/layout/cycle4"/>
    <dgm:cxn modelId="{4033A236-9AC3-47FD-8A84-FF376D264722}" type="presParOf" srcId="{AE9E6C4F-1AC2-4F6F-8C48-B3CB333474EF}" destId="{A56591D5-3873-4E79-95C8-EC4C8AB040B4}" srcOrd="0" destOrd="0" presId="urn:microsoft.com/office/officeart/2005/8/layout/cycle4"/>
    <dgm:cxn modelId="{68069AFD-D2A5-4F29-BE1E-5BF69DDBAE8A}" type="presParOf" srcId="{AE9E6C4F-1AC2-4F6F-8C48-B3CB333474EF}" destId="{88D1B56C-AF58-4AED-8C78-DBA53F8E16BF}" srcOrd="1" destOrd="0" presId="urn:microsoft.com/office/officeart/2005/8/layout/cycle4"/>
    <dgm:cxn modelId="{F27C4B1B-ADDF-43ED-B663-CF20C3C8F788}" type="presParOf" srcId="{3E440EFB-3320-4EF0-A131-221C7453D706}" destId="{67DC5E02-D50A-40D0-9EA0-42D76F9861EC}" srcOrd="2" destOrd="0" presId="urn:microsoft.com/office/officeart/2005/8/layout/cycle4"/>
    <dgm:cxn modelId="{80AF4D39-7CAC-4494-97A4-8A5613F0A866}" type="presParOf" srcId="{67DC5E02-D50A-40D0-9EA0-42D76F9861EC}" destId="{84F5E044-764A-4BA1-AA30-AA203784D732}" srcOrd="0" destOrd="0" presId="urn:microsoft.com/office/officeart/2005/8/layout/cycle4"/>
    <dgm:cxn modelId="{9AF4D34B-B8BD-44F9-951B-DF5E88E16C6A}" type="presParOf" srcId="{67DC5E02-D50A-40D0-9EA0-42D76F9861EC}" destId="{0D78C03B-790D-45A3-BAFD-F194F77795D9}" srcOrd="1" destOrd="0" presId="urn:microsoft.com/office/officeart/2005/8/layout/cycle4"/>
    <dgm:cxn modelId="{7183F38E-FF16-463A-B245-C278D0F95168}" type="presParOf" srcId="{3E440EFB-3320-4EF0-A131-221C7453D706}" destId="{D09919AA-C0EF-4D77-9E20-DBDD7D426433}" srcOrd="3" destOrd="0" presId="urn:microsoft.com/office/officeart/2005/8/layout/cycle4"/>
    <dgm:cxn modelId="{216BB150-2AA1-4D01-8D98-FB30B8B5C278}" type="presParOf" srcId="{D09919AA-C0EF-4D77-9E20-DBDD7D426433}" destId="{D3B85208-7025-45E1-BF68-C3A6201999C8}" srcOrd="0" destOrd="0" presId="urn:microsoft.com/office/officeart/2005/8/layout/cycle4"/>
    <dgm:cxn modelId="{E654A687-6E56-4F11-95D5-53A603E63F08}" type="presParOf" srcId="{D09919AA-C0EF-4D77-9E20-DBDD7D426433}" destId="{F16F1659-61DF-4BEB-A7D6-6236C5DB30EB}" srcOrd="1" destOrd="0" presId="urn:microsoft.com/office/officeart/2005/8/layout/cycle4"/>
    <dgm:cxn modelId="{731A6D53-3DE1-4152-A6C9-22DBCC8467F4}" type="presParOf" srcId="{3E440EFB-3320-4EF0-A131-221C7453D706}" destId="{B9283C96-5B33-4808-B5E5-13DE88E9345D}" srcOrd="4" destOrd="0" presId="urn:microsoft.com/office/officeart/2005/8/layout/cycle4"/>
    <dgm:cxn modelId="{6C22D653-4620-4ABA-AE60-8C56BEBF6DDA}" type="presParOf" srcId="{5325A0D7-E5B2-41D0-AB6C-C658AF836E43}" destId="{8DF58827-32FF-47F2-9DA6-8DE6670B2069}" srcOrd="1" destOrd="0" presId="urn:microsoft.com/office/officeart/2005/8/layout/cycle4"/>
    <dgm:cxn modelId="{FC62B422-5F22-4896-95A6-AD1FA720D523}" type="presParOf" srcId="{8DF58827-32FF-47F2-9DA6-8DE6670B2069}" destId="{EA27A540-6F38-476B-813B-AC7F9F1BA306}" srcOrd="0" destOrd="0" presId="urn:microsoft.com/office/officeart/2005/8/layout/cycle4"/>
    <dgm:cxn modelId="{353425B3-16C0-469D-91B7-D661C4A60077}" type="presParOf" srcId="{8DF58827-32FF-47F2-9DA6-8DE6670B2069}" destId="{7D516716-CABA-4826-9301-AFD20EF5EF92}" srcOrd="1" destOrd="0" presId="urn:microsoft.com/office/officeart/2005/8/layout/cycle4"/>
    <dgm:cxn modelId="{325D700F-0D78-4A11-9695-23CB1A4C743B}" type="presParOf" srcId="{8DF58827-32FF-47F2-9DA6-8DE6670B2069}" destId="{B01B5336-0A22-4285-AA4C-B847826307FF}" srcOrd="2" destOrd="0" presId="urn:microsoft.com/office/officeart/2005/8/layout/cycle4"/>
    <dgm:cxn modelId="{61D5682D-F15D-44B1-80C1-C41537279E88}" type="presParOf" srcId="{8DF58827-32FF-47F2-9DA6-8DE6670B2069}" destId="{B0CCC4C5-335E-4EB8-9A65-0852073F50B0}" srcOrd="3" destOrd="0" presId="urn:microsoft.com/office/officeart/2005/8/layout/cycle4"/>
    <dgm:cxn modelId="{83634C48-6856-4077-A9E2-79739F92F194}" type="presParOf" srcId="{8DF58827-32FF-47F2-9DA6-8DE6670B2069}" destId="{1A21F6ED-8CB9-4608-BE26-3666F767FFC3}" srcOrd="4" destOrd="0" presId="urn:microsoft.com/office/officeart/2005/8/layout/cycle4"/>
    <dgm:cxn modelId="{3503E072-5B9B-4ADD-9706-E66AAA8DF87C}" type="presParOf" srcId="{5325A0D7-E5B2-41D0-AB6C-C658AF836E43}" destId="{9A1567BD-F9CB-4EEA-8503-6D510722A103}" srcOrd="2" destOrd="0" presId="urn:microsoft.com/office/officeart/2005/8/layout/cycle4"/>
    <dgm:cxn modelId="{0642B2D7-35C8-4A63-ACAA-D361C989BC1C}" type="presParOf" srcId="{5325A0D7-E5B2-41D0-AB6C-C658AF836E43}" destId="{CFBCD3E5-99B2-4706-821C-C2C0D93F70E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F9B6-6651-49E4-845C-23F9A9AFA7BA}">
      <dsp:nvSpPr>
        <dsp:cNvPr id="0" name=""/>
        <dsp:cNvSpPr/>
      </dsp:nvSpPr>
      <dsp:spPr>
        <a:xfrm>
          <a:off x="2556900" y="1179879"/>
          <a:ext cx="167249" cy="732713"/>
        </a:xfrm>
        <a:custGeom>
          <a:avLst/>
          <a:gdLst/>
          <a:ahLst/>
          <a:cxnLst/>
          <a:rect l="0" t="0" r="0" b="0"/>
          <a:pathLst>
            <a:path>
              <a:moveTo>
                <a:pt x="167249" y="0"/>
              </a:moveTo>
              <a:lnTo>
                <a:pt x="167249" y="732713"/>
              </a:lnTo>
              <a:lnTo>
                <a:pt x="0" y="732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2DFE-0B7C-42F6-8BC1-D556830C6A4F}">
      <dsp:nvSpPr>
        <dsp:cNvPr id="0" name=""/>
        <dsp:cNvSpPr/>
      </dsp:nvSpPr>
      <dsp:spPr>
        <a:xfrm>
          <a:off x="2724150" y="1179879"/>
          <a:ext cx="1927356" cy="146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77"/>
              </a:lnTo>
              <a:lnTo>
                <a:pt x="1927356" y="1298177"/>
              </a:lnTo>
              <a:lnTo>
                <a:pt x="1927356" y="1465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EE6C1-064C-49DF-9062-F11E7BB5D997}">
      <dsp:nvSpPr>
        <dsp:cNvPr id="0" name=""/>
        <dsp:cNvSpPr/>
      </dsp:nvSpPr>
      <dsp:spPr>
        <a:xfrm>
          <a:off x="2678430" y="1179879"/>
          <a:ext cx="91440" cy="146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5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4E78A-851C-4549-8A9D-E390528336F1}">
      <dsp:nvSpPr>
        <dsp:cNvPr id="0" name=""/>
        <dsp:cNvSpPr/>
      </dsp:nvSpPr>
      <dsp:spPr>
        <a:xfrm>
          <a:off x="796793" y="1179879"/>
          <a:ext cx="1927356" cy="1465427"/>
        </a:xfrm>
        <a:custGeom>
          <a:avLst/>
          <a:gdLst/>
          <a:ahLst/>
          <a:cxnLst/>
          <a:rect l="0" t="0" r="0" b="0"/>
          <a:pathLst>
            <a:path>
              <a:moveTo>
                <a:pt x="1927356" y="0"/>
              </a:moveTo>
              <a:lnTo>
                <a:pt x="1927356" y="1298177"/>
              </a:lnTo>
              <a:lnTo>
                <a:pt x="0" y="1298177"/>
              </a:lnTo>
              <a:lnTo>
                <a:pt x="0" y="1465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EB71E-6F15-4A2C-9E96-42713701BB35}">
      <dsp:nvSpPr>
        <dsp:cNvPr id="0" name=""/>
        <dsp:cNvSpPr/>
      </dsp:nvSpPr>
      <dsp:spPr>
        <a:xfrm>
          <a:off x="1806903" y="215699"/>
          <a:ext cx="1834492" cy="96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/>
            <a:t>AVDELNINGS-</a:t>
          </a:r>
          <a:br>
            <a:rPr lang="sv-SE" sz="1200" b="0" kern="1200" dirty="0"/>
          </a:br>
          <a:r>
            <a:rPr lang="sv-SE" sz="1200" b="0" kern="1200" dirty="0"/>
            <a:t>CHEF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/>
            <a:t>FASTIGHET</a:t>
          </a:r>
        </a:p>
      </dsp:txBody>
      <dsp:txXfrm>
        <a:off x="1806903" y="215699"/>
        <a:ext cx="1834492" cy="964179"/>
      </dsp:txXfrm>
    </dsp:sp>
    <dsp:sp modelId="{8FB6AE38-48FB-4DD4-87D6-188A22E5EC50}">
      <dsp:nvSpPr>
        <dsp:cNvPr id="0" name=""/>
        <dsp:cNvSpPr/>
      </dsp:nvSpPr>
      <dsp:spPr>
        <a:xfrm>
          <a:off x="365" y="2645307"/>
          <a:ext cx="1592856" cy="796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/>
            <a:t>PROJEKT</a:t>
          </a:r>
          <a:endParaRPr lang="sv-SE" sz="1050" b="0" kern="1200" dirty="0"/>
        </a:p>
      </dsp:txBody>
      <dsp:txXfrm>
        <a:off x="365" y="2645307"/>
        <a:ext cx="1592856" cy="796428"/>
      </dsp:txXfrm>
    </dsp:sp>
    <dsp:sp modelId="{E2C9B66F-4158-4418-906D-55385A5CD07C}">
      <dsp:nvSpPr>
        <dsp:cNvPr id="0" name=""/>
        <dsp:cNvSpPr/>
      </dsp:nvSpPr>
      <dsp:spPr>
        <a:xfrm>
          <a:off x="1927721" y="2645307"/>
          <a:ext cx="1592856" cy="796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/>
            <a:t>FÖRVALTNING</a:t>
          </a:r>
          <a:endParaRPr lang="sv-SE" sz="1050" b="0" kern="1200" dirty="0"/>
        </a:p>
      </dsp:txBody>
      <dsp:txXfrm>
        <a:off x="1927721" y="2645307"/>
        <a:ext cx="1592856" cy="796428"/>
      </dsp:txXfrm>
    </dsp:sp>
    <dsp:sp modelId="{AA3BAB5A-D4A6-47D2-B2DF-8A36F0359851}">
      <dsp:nvSpPr>
        <dsp:cNvPr id="0" name=""/>
        <dsp:cNvSpPr/>
      </dsp:nvSpPr>
      <dsp:spPr>
        <a:xfrm>
          <a:off x="3855077" y="2645307"/>
          <a:ext cx="1592856" cy="796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/>
            <a:t>DRIFT</a:t>
          </a:r>
          <a:endParaRPr lang="sv-SE" sz="1050" b="0" kern="1200" dirty="0"/>
        </a:p>
      </dsp:txBody>
      <dsp:txXfrm>
        <a:off x="3855077" y="2645307"/>
        <a:ext cx="1592856" cy="796428"/>
      </dsp:txXfrm>
    </dsp:sp>
    <dsp:sp modelId="{628A40A5-6C67-4E62-A7A1-2DF7E18E4B3F}">
      <dsp:nvSpPr>
        <dsp:cNvPr id="0" name=""/>
        <dsp:cNvSpPr/>
      </dsp:nvSpPr>
      <dsp:spPr>
        <a:xfrm>
          <a:off x="964043" y="1514379"/>
          <a:ext cx="1592856" cy="796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/>
            <a:t>STAB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/>
            <a:t>bl.a. energi</a:t>
          </a:r>
          <a:endParaRPr lang="sv-SE" sz="1000" b="0" kern="1200" dirty="0"/>
        </a:p>
      </dsp:txBody>
      <dsp:txXfrm>
        <a:off x="1002921" y="1553257"/>
        <a:ext cx="1515100" cy="718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3F82-270F-4BFD-9DF9-56D638E9E350}">
      <dsp:nvSpPr>
        <dsp:cNvPr id="0" name=""/>
        <dsp:cNvSpPr/>
      </dsp:nvSpPr>
      <dsp:spPr>
        <a:xfrm>
          <a:off x="1989" y="0"/>
          <a:ext cx="2084956" cy="4154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>
              <a:latin typeface="+mj-lt"/>
              <a:cs typeface="Arial" panose="020B0604020202020204" pitchFamily="34" charset="0"/>
            </a:rPr>
            <a:t>Organisation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Samordnare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Projektledare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Upphandlare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Ekonomiansvar</a:t>
          </a:r>
        </a:p>
      </dsp:txBody>
      <dsp:txXfrm>
        <a:off x="1989" y="1661735"/>
        <a:ext cx="2084956" cy="1661735"/>
      </dsp:txXfrm>
    </dsp:sp>
    <dsp:sp modelId="{9D401EE0-3A8C-4240-BD62-2BA6D92FC2D2}">
      <dsp:nvSpPr>
        <dsp:cNvPr id="0" name=""/>
        <dsp:cNvSpPr/>
      </dsp:nvSpPr>
      <dsp:spPr>
        <a:xfrm>
          <a:off x="352769" y="249260"/>
          <a:ext cx="1383394" cy="1383394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B615A-A7BE-4F0A-989C-861901AEDFE4}">
      <dsp:nvSpPr>
        <dsp:cNvPr id="0" name=""/>
        <dsp:cNvSpPr/>
      </dsp:nvSpPr>
      <dsp:spPr>
        <a:xfrm>
          <a:off x="2149493" y="0"/>
          <a:ext cx="2084956" cy="4154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>
              <a:latin typeface="+mj-lt"/>
              <a:cs typeface="Arial" panose="020B0604020202020204" pitchFamily="34" charset="0"/>
            </a:rPr>
            <a:t>Objektu</a:t>
          </a:r>
          <a:r>
            <a:rPr lang="sv-SE" sz="1200" b="1" kern="1200" dirty="0">
              <a:latin typeface="+mj-lt"/>
            </a:rPr>
            <a:t>rval</a:t>
          </a:r>
          <a:endParaRPr lang="sv-SE" sz="1200" b="1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Total energi/Nyckeltal</a:t>
          </a:r>
          <a:endParaRPr lang="sv-SE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Framtidsplan</a:t>
          </a:r>
          <a:endParaRPr lang="sv-SE" sz="1200" b="0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Synpunkter</a:t>
          </a:r>
          <a:endParaRPr lang="sv-SE" sz="1200" b="0" kern="1200" dirty="0">
            <a:latin typeface="+mj-lt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förvaltning</a:t>
          </a:r>
          <a:endParaRPr lang="sv-SE" sz="1200" b="0" kern="1200" dirty="0">
            <a:latin typeface="+mj-lt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drift</a:t>
          </a:r>
          <a:endParaRPr lang="sv-SE" sz="1200" b="0" kern="1200" dirty="0">
            <a:latin typeface="+mj-lt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projekt</a:t>
          </a:r>
          <a:endParaRPr lang="sv-SE" sz="1200" b="0" kern="1200" dirty="0">
            <a:latin typeface="+mj-lt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verksamhet mm</a:t>
          </a:r>
          <a:endParaRPr lang="sv-SE" sz="1200" b="0" kern="1200" dirty="0">
            <a:latin typeface="+mj-lt"/>
            <a:cs typeface="Arial" panose="020B0604020202020204" pitchFamily="34" charset="0"/>
          </a:endParaRPr>
        </a:p>
      </dsp:txBody>
      <dsp:txXfrm>
        <a:off x="2149493" y="1661735"/>
        <a:ext cx="2084956" cy="1661735"/>
      </dsp:txXfrm>
    </dsp:sp>
    <dsp:sp modelId="{6A2E82C4-4DEE-47B6-BBD4-E393F3ADA326}">
      <dsp:nvSpPr>
        <dsp:cNvPr id="0" name=""/>
        <dsp:cNvSpPr/>
      </dsp:nvSpPr>
      <dsp:spPr>
        <a:xfrm>
          <a:off x="2500274" y="249260"/>
          <a:ext cx="1383394" cy="13833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CF279-EAA3-4231-A7DD-C94D27808B45}">
      <dsp:nvSpPr>
        <dsp:cNvPr id="0" name=""/>
        <dsp:cNvSpPr/>
      </dsp:nvSpPr>
      <dsp:spPr>
        <a:xfrm>
          <a:off x="4296998" y="0"/>
          <a:ext cx="2084956" cy="4154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>
              <a:latin typeface="+mj-lt"/>
              <a:cs typeface="Arial" panose="020B0604020202020204" pitchFamily="34" charset="0"/>
            </a:rPr>
            <a:t>Upphandlingen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Inköpsavdelning resurs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Extern resurs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Sekretess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Arbetsmetodik internt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Förfrågningsunderlag inspiration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Gränsdragning ABK/ABT/Samverkan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Gränsdragning optioner/ramavtal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Förhandlat förfarande</a:t>
          </a:r>
        </a:p>
      </dsp:txBody>
      <dsp:txXfrm>
        <a:off x="4296998" y="1661735"/>
        <a:ext cx="2084956" cy="1661735"/>
      </dsp:txXfrm>
    </dsp:sp>
    <dsp:sp modelId="{8CEFBA34-4716-4916-8CEF-255E7D7EFF5E}">
      <dsp:nvSpPr>
        <dsp:cNvPr id="0" name=""/>
        <dsp:cNvSpPr/>
      </dsp:nvSpPr>
      <dsp:spPr>
        <a:xfrm>
          <a:off x="4647779" y="249260"/>
          <a:ext cx="1383394" cy="1383394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25930-C802-4103-BE9E-74AA1087B361}">
      <dsp:nvSpPr>
        <dsp:cNvPr id="0" name=""/>
        <dsp:cNvSpPr/>
      </dsp:nvSpPr>
      <dsp:spPr>
        <a:xfrm>
          <a:off x="6444503" y="0"/>
          <a:ext cx="2084956" cy="4154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 dirty="0">
              <a:latin typeface="+mj-lt"/>
              <a:cs typeface="Arial" panose="020B0604020202020204" pitchFamily="34" charset="0"/>
            </a:rPr>
            <a:t>Genomförandefas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Projektansvar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Arbetsmetodik internt/externt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Ekonomi/finansiering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 dirty="0">
              <a:latin typeface="+mj-lt"/>
            </a:rPr>
            <a:t>Uppföljningsform</a:t>
          </a:r>
        </a:p>
      </dsp:txBody>
      <dsp:txXfrm>
        <a:off x="6444503" y="1661735"/>
        <a:ext cx="2084956" cy="1661735"/>
      </dsp:txXfrm>
    </dsp:sp>
    <dsp:sp modelId="{AFFBE0D7-88FD-4F1B-AC99-A2B1446AFA61}">
      <dsp:nvSpPr>
        <dsp:cNvPr id="0" name=""/>
        <dsp:cNvSpPr/>
      </dsp:nvSpPr>
      <dsp:spPr>
        <a:xfrm>
          <a:off x="6795284" y="249260"/>
          <a:ext cx="1383394" cy="138339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4370D-3AE7-4330-B4D9-01E51D316EFB}">
      <dsp:nvSpPr>
        <dsp:cNvPr id="0" name=""/>
        <dsp:cNvSpPr/>
      </dsp:nvSpPr>
      <dsp:spPr>
        <a:xfrm>
          <a:off x="911993" y="91533"/>
          <a:ext cx="6722061" cy="106315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5E044-764A-4BA1-AA30-AA203784D732}">
      <dsp:nvSpPr>
        <dsp:cNvPr id="0" name=""/>
        <dsp:cNvSpPr/>
      </dsp:nvSpPr>
      <dsp:spPr>
        <a:xfrm>
          <a:off x="3857966" y="2798567"/>
          <a:ext cx="2617063" cy="1320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Publicering FU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Förhandling mm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Avtal sluts</a:t>
          </a:r>
        </a:p>
      </dsp:txBody>
      <dsp:txXfrm>
        <a:off x="4672090" y="3157672"/>
        <a:ext cx="1773934" cy="932291"/>
      </dsp:txXfrm>
    </dsp:sp>
    <dsp:sp modelId="{D3B85208-7025-45E1-BF68-C3A6201999C8}">
      <dsp:nvSpPr>
        <dsp:cNvPr id="0" name=""/>
        <dsp:cNvSpPr/>
      </dsp:nvSpPr>
      <dsp:spPr>
        <a:xfrm>
          <a:off x="573908" y="2670025"/>
          <a:ext cx="2038370" cy="1539377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Kartläggning</a:t>
          </a:r>
          <a:br>
            <a:rPr lang="sv-SE" sz="1000" kern="1200" dirty="0"/>
          </a:br>
          <a:r>
            <a:rPr lang="sv-SE" sz="1000" kern="1200" dirty="0"/>
            <a:t>av objekt 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Åtgärder paketeras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Genomförandebeslut och ekonomi förankras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</dsp:txBody>
      <dsp:txXfrm>
        <a:off x="607723" y="3088685"/>
        <a:ext cx="1359229" cy="1086903"/>
      </dsp:txXfrm>
    </dsp:sp>
    <dsp:sp modelId="{A56591D5-3873-4E79-95C8-EC4C8AB040B4}">
      <dsp:nvSpPr>
        <dsp:cNvPr id="0" name=""/>
        <dsp:cNvSpPr/>
      </dsp:nvSpPr>
      <dsp:spPr>
        <a:xfrm>
          <a:off x="3942701" y="-16939"/>
          <a:ext cx="2455013" cy="1320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Förfrågningsunderlag </a:t>
          </a:r>
          <a:br>
            <a:rPr lang="sv-SE" sz="1000" kern="1200" dirty="0"/>
          </a:br>
          <a:r>
            <a:rPr lang="sv-SE" sz="1000" kern="1200" dirty="0"/>
            <a:t>tas fram.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Samråd</a:t>
          </a:r>
          <a:br>
            <a:rPr lang="sv-SE" sz="1000" kern="1200" dirty="0"/>
          </a:br>
          <a:r>
            <a:rPr lang="sv-SE" sz="1000" kern="1200" dirty="0"/>
            <a:t>Internt Energi/Projekt/Inköp</a:t>
          </a:r>
          <a:br>
            <a:rPr lang="sv-SE" sz="1000" kern="1200" dirty="0"/>
          </a:br>
          <a:r>
            <a:rPr lang="sv-SE" sz="1000" kern="1200" dirty="0"/>
            <a:t>Externt </a:t>
          </a:r>
          <a:r>
            <a:rPr lang="sv-SE" sz="1000" kern="1200" dirty="0" err="1"/>
            <a:t>Enoff</a:t>
          </a:r>
          <a:r>
            <a:rPr lang="sv-SE" sz="1000" kern="1200" dirty="0"/>
            <a:t>-projektet</a:t>
          </a:r>
        </a:p>
      </dsp:txBody>
      <dsp:txXfrm>
        <a:off x="4708210" y="12066"/>
        <a:ext cx="1660499" cy="932291"/>
      </dsp:txXfrm>
    </dsp:sp>
    <dsp:sp modelId="{1427365B-40C7-42D5-AFA3-39E5A1438912}">
      <dsp:nvSpPr>
        <dsp:cNvPr id="0" name=""/>
        <dsp:cNvSpPr/>
      </dsp:nvSpPr>
      <dsp:spPr>
        <a:xfrm>
          <a:off x="573908" y="-26340"/>
          <a:ext cx="2038370" cy="1320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Projektering </a:t>
          </a:r>
          <a:br>
            <a:rPr lang="sv-SE" sz="1000" kern="1200" dirty="0"/>
          </a:br>
          <a:r>
            <a:rPr lang="sv-SE" sz="1000" kern="1200" dirty="0"/>
            <a:t>av åtgärder objekt 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Kartläggning </a:t>
          </a:r>
          <a:br>
            <a:rPr lang="sv-SE" sz="1000" kern="1200" dirty="0"/>
          </a:br>
          <a:r>
            <a:rPr lang="sv-SE" sz="1000" kern="1200" dirty="0"/>
            <a:t>av objekt 2</a:t>
          </a:r>
        </a:p>
      </dsp:txBody>
      <dsp:txXfrm>
        <a:off x="602913" y="2665"/>
        <a:ext cx="1368849" cy="932291"/>
      </dsp:txXfrm>
    </dsp:sp>
    <dsp:sp modelId="{EA27A540-6F38-476B-813B-AC7F9F1BA306}">
      <dsp:nvSpPr>
        <dsp:cNvPr id="0" name=""/>
        <dsp:cNvSpPr/>
      </dsp:nvSpPr>
      <dsp:spPr>
        <a:xfrm>
          <a:off x="1572717" y="263600"/>
          <a:ext cx="1786668" cy="1786668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dirty="0"/>
            <a:t>Q4</a:t>
          </a:r>
        </a:p>
      </dsp:txBody>
      <dsp:txXfrm>
        <a:off x="2096020" y="786903"/>
        <a:ext cx="1263365" cy="1263365"/>
      </dsp:txXfrm>
    </dsp:sp>
    <dsp:sp modelId="{7D516716-CABA-4826-9301-AFD20EF5EF92}">
      <dsp:nvSpPr>
        <dsp:cNvPr id="0" name=""/>
        <dsp:cNvSpPr/>
      </dsp:nvSpPr>
      <dsp:spPr>
        <a:xfrm rot="5400000">
          <a:off x="3441911" y="263600"/>
          <a:ext cx="1786668" cy="1786668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dirty="0"/>
            <a:t>Q1</a:t>
          </a:r>
        </a:p>
      </dsp:txBody>
      <dsp:txXfrm rot="-5400000">
        <a:off x="3441911" y="786903"/>
        <a:ext cx="1263365" cy="1263365"/>
      </dsp:txXfrm>
    </dsp:sp>
    <dsp:sp modelId="{B01B5336-0A22-4285-AA4C-B847826307FF}">
      <dsp:nvSpPr>
        <dsp:cNvPr id="0" name=""/>
        <dsp:cNvSpPr/>
      </dsp:nvSpPr>
      <dsp:spPr>
        <a:xfrm rot="10800000">
          <a:off x="3441911" y="2132794"/>
          <a:ext cx="1786668" cy="1786668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dirty="0"/>
            <a:t>Q2</a:t>
          </a:r>
        </a:p>
      </dsp:txBody>
      <dsp:txXfrm rot="10800000">
        <a:off x="3441911" y="2132794"/>
        <a:ext cx="1263365" cy="1263365"/>
      </dsp:txXfrm>
    </dsp:sp>
    <dsp:sp modelId="{B0CCC4C5-335E-4EB8-9A65-0852073F50B0}">
      <dsp:nvSpPr>
        <dsp:cNvPr id="0" name=""/>
        <dsp:cNvSpPr/>
      </dsp:nvSpPr>
      <dsp:spPr>
        <a:xfrm rot="16200000">
          <a:off x="1572717" y="2132794"/>
          <a:ext cx="1786668" cy="1786668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dirty="0"/>
            <a:t>Q3</a:t>
          </a:r>
        </a:p>
      </dsp:txBody>
      <dsp:txXfrm rot="5400000">
        <a:off x="2096020" y="2132794"/>
        <a:ext cx="1263365" cy="1263365"/>
      </dsp:txXfrm>
    </dsp:sp>
    <dsp:sp modelId="{9A1567BD-F9CB-4EEA-8503-6D510722A103}">
      <dsp:nvSpPr>
        <dsp:cNvPr id="0" name=""/>
        <dsp:cNvSpPr/>
      </dsp:nvSpPr>
      <dsp:spPr>
        <a:xfrm>
          <a:off x="3092210" y="1720168"/>
          <a:ext cx="616875" cy="536413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CD3E5-99B2-4706-821C-C2C0D93F70EF}">
      <dsp:nvSpPr>
        <dsp:cNvPr id="0" name=""/>
        <dsp:cNvSpPr/>
      </dsp:nvSpPr>
      <dsp:spPr>
        <a:xfrm rot="10800000">
          <a:off x="3092210" y="1926481"/>
          <a:ext cx="616875" cy="536413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D2251-3E72-4DFF-B778-19156B35010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7C26-C250-4E5A-83B7-078BE1571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81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ENERGI</a:t>
            </a:r>
          </a:p>
          <a:p>
            <a:endParaRPr lang="sv-SE" dirty="0"/>
          </a:p>
          <a:p>
            <a:r>
              <a:rPr lang="sv-SE" dirty="0"/>
              <a:t>Nuläge</a:t>
            </a:r>
          </a:p>
          <a:p>
            <a:r>
              <a:rPr lang="sv-SE" dirty="0"/>
              <a:t>Mål</a:t>
            </a:r>
          </a:p>
          <a:p>
            <a:r>
              <a:rPr lang="sv-SE" dirty="0"/>
              <a:t>Vägen fram</a:t>
            </a:r>
          </a:p>
          <a:p>
            <a:r>
              <a:rPr lang="sv-SE" dirty="0"/>
              <a:t>Hinder på vägen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36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89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96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EE942-3017-4847-B043-0CE6FD44A92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34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Läget på energianvändningen.</a:t>
            </a:r>
          </a:p>
          <a:p>
            <a:endParaRPr lang="sv-SE" dirty="0"/>
          </a:p>
          <a:p>
            <a:r>
              <a:rPr lang="sv-SE" dirty="0"/>
              <a:t>Utmaning</a:t>
            </a:r>
          </a:p>
          <a:p>
            <a:r>
              <a:rPr lang="sv-SE" dirty="0"/>
              <a:t>Perspektiv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04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Solcellsmål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Typförskolor och nybyggnation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Befintliga byggnader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57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11E-99BB-4B9C-8E4C-0E59D689C65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04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64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34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66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7C26-C250-4E5A-83B7-078BE157109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86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6800" y="4539600"/>
            <a:ext cx="8388000" cy="565200"/>
          </a:xfrm>
          <a:solidFill>
            <a:schemeClr val="bg1"/>
          </a:solidFill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aseline="0">
                <a:solidFill>
                  <a:srgbClr val="706F6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642"/>
            <a:ext cx="9144001" cy="405036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4039718"/>
            <a:ext cx="9144000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text 17"/>
          <p:cNvSpPr>
            <a:spLocks noGrp="1"/>
          </p:cNvSpPr>
          <p:nvPr>
            <p:ph type="body" sz="quarter" idx="13"/>
          </p:nvPr>
        </p:nvSpPr>
        <p:spPr>
          <a:xfrm>
            <a:off x="307975" y="5181607"/>
            <a:ext cx="8399463" cy="750881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7755646" y="2666749"/>
            <a:ext cx="2316162" cy="273004"/>
          </a:xfrm>
        </p:spPr>
        <p:txBody>
          <a:bodyPr/>
          <a:lstStyle>
            <a:lvl1pPr marL="0" indent="0" algn="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Foto: 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4380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70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40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7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626635" y="164795"/>
            <a:ext cx="2232000" cy="22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1943" y="2638433"/>
            <a:ext cx="7984332" cy="1257299"/>
          </a:xfrm>
        </p:spPr>
        <p:txBody>
          <a:bodyPr anchor="t">
            <a:noAutofit/>
          </a:bodyPr>
          <a:lstStyle>
            <a:lvl1pPr algn="l">
              <a:defRPr sz="4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311943" y="4110273"/>
            <a:ext cx="7984332" cy="80009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Namn på presentatör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 noChangeAspect="1"/>
          </p:cNvSpPr>
          <p:nvPr>
            <p:ph type="body" sz="quarter" idx="13"/>
          </p:nvPr>
        </p:nvSpPr>
        <p:spPr>
          <a:xfrm>
            <a:off x="6691937" y="231359"/>
            <a:ext cx="2095200" cy="2095200"/>
          </a:xfrm>
          <a:prstGeom prst="ellipse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0203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4050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316800" y="4539600"/>
            <a:ext cx="8388000" cy="565200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aseline="0">
                <a:solidFill>
                  <a:srgbClr val="706F6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1" name="Platshållare för text 17"/>
          <p:cNvSpPr>
            <a:spLocks noGrp="1"/>
          </p:cNvSpPr>
          <p:nvPr>
            <p:ph type="body" sz="quarter" idx="14"/>
          </p:nvPr>
        </p:nvSpPr>
        <p:spPr>
          <a:xfrm>
            <a:off x="311943" y="5181607"/>
            <a:ext cx="8395495" cy="750881"/>
          </a:xfrm>
          <a:noFill/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7755646" y="2666749"/>
            <a:ext cx="2316162" cy="273004"/>
          </a:xfrm>
        </p:spPr>
        <p:txBody>
          <a:bodyPr/>
          <a:lstStyle>
            <a:lvl1pPr marL="0" indent="0" algn="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039718"/>
            <a:ext cx="9144000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945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2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uta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13200" y="1828800"/>
            <a:ext cx="8388000" cy="409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0029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13200" y="2709016"/>
            <a:ext cx="5660310" cy="32165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6177600" y="1828800"/>
            <a:ext cx="2523713" cy="4096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313201" y="1828800"/>
            <a:ext cx="5660310" cy="64093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8872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6177600" y="1828800"/>
            <a:ext cx="2523713" cy="4096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313201" y="1828800"/>
            <a:ext cx="5660310" cy="64093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313200" y="2710800"/>
            <a:ext cx="5659200" cy="3218400"/>
          </a:xfrm>
        </p:spPr>
        <p:txBody>
          <a:bodyPr/>
          <a:lstStyle>
            <a:lvl1pPr marL="252000"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1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974" y="3429000"/>
            <a:ext cx="8399463" cy="1133479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975" y="4657059"/>
            <a:ext cx="8399462" cy="107699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35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13878" y="1828800"/>
            <a:ext cx="4200972" cy="41036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2" y="1828800"/>
            <a:ext cx="4078286" cy="41036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56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3200" y="903600"/>
            <a:ext cx="8388000" cy="684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13200" y="1836160"/>
            <a:ext cx="4200376" cy="52863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07975" y="2484922"/>
            <a:ext cx="4205601" cy="344756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2" y="1841981"/>
            <a:ext cx="4072048" cy="52863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2" y="2484922"/>
            <a:ext cx="4078286" cy="344756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57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13878" y="901998"/>
            <a:ext cx="8387435" cy="682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13199" y="1828800"/>
            <a:ext cx="8388000" cy="40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Klicka här för att ändra format på bakgrundstexten</a:t>
            </a:r>
          </a:p>
          <a:p>
            <a:pPr lvl="1"/>
            <a:r>
              <a:rPr lang="en-US" dirty="0"/>
              <a:t>Nivå två</a:t>
            </a:r>
          </a:p>
          <a:p>
            <a:pPr lvl="2"/>
            <a:r>
              <a:rPr lang="en-US" dirty="0"/>
              <a:t>Nivå tre</a:t>
            </a:r>
          </a:p>
          <a:p>
            <a:pPr lvl="3"/>
            <a:r>
              <a:rPr lang="en-US" dirty="0"/>
              <a:t>Nivå fyra</a:t>
            </a:r>
          </a:p>
          <a:p>
            <a:pPr lvl="4"/>
            <a:r>
              <a:rPr lang="en-US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11943" y="6232534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C3BFDFE-F94B-4CCC-8FB7-D7F5ABEBC1C4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21006" y="6232534"/>
            <a:ext cx="3548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839801" y="6232534"/>
            <a:ext cx="11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576" y="6021066"/>
            <a:ext cx="1350883" cy="5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78" r:id="rId6"/>
    <p:sldLayoutId id="2147483670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514313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706F6F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514313" rtl="0" eaLnBrk="1" latinLnBrk="0" hangingPunct="1">
        <a:lnSpc>
          <a:spcPct val="90000"/>
        </a:lnSpc>
        <a:spcBef>
          <a:spcPts val="1800"/>
        </a:spcBef>
        <a:spcAft>
          <a:spcPts val="1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79400" algn="l" defTabSz="514313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282575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60350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25425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2160">
          <p15:clr>
            <a:srgbClr val="F26B43"/>
          </p15:clr>
        </p15:guide>
        <p15:guide id="7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bjorkman@enkoping.se" TargetMode="External"/><Relationship Id="rId2" Type="http://schemas.openxmlformats.org/officeDocument/2006/relationships/hyperlink" Target="mailto:joakim.johansson@enkoping.s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arno.rannisto@enkoping.se" TargetMode="External"/><Relationship Id="rId4" Type="http://schemas.openxmlformats.org/officeDocument/2006/relationships/hyperlink" Target="mailto:katarina.harner@enkoping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6800" y="4844400"/>
            <a:ext cx="8388000" cy="565200"/>
          </a:xfrm>
        </p:spPr>
        <p:txBody>
          <a:bodyPr/>
          <a:lstStyle/>
          <a:p>
            <a:r>
              <a:rPr lang="sv-SE" dirty="0"/>
              <a:t>Energi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316800" y="5546175"/>
            <a:ext cx="8082663" cy="75088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Nuläge – </a:t>
            </a:r>
            <a:r>
              <a:rPr lang="sv-SE" dirty="0" err="1"/>
              <a:t>EnOff</a:t>
            </a:r>
            <a:r>
              <a:rPr lang="sv-SE" dirty="0"/>
              <a:t> – Aktuella projekt</a:t>
            </a:r>
            <a:br>
              <a:rPr lang="sv-SE" dirty="0"/>
            </a:br>
            <a:r>
              <a:rPr lang="sv-SE" sz="1200" b="1" dirty="0" err="1">
                <a:solidFill>
                  <a:schemeClr val="bg1">
                    <a:lumMod val="65000"/>
                  </a:schemeClr>
                </a:solidFill>
              </a:rPr>
              <a:t>EnOff</a:t>
            </a:r>
            <a:r>
              <a:rPr lang="sv-SE" sz="1200" b="1" dirty="0">
                <a:solidFill>
                  <a:schemeClr val="bg1">
                    <a:lumMod val="65000"/>
                  </a:schemeClr>
                </a:solidFill>
              </a:rPr>
              <a:t>-presentation mars 2021</a:t>
            </a:r>
            <a:br>
              <a:rPr lang="sv-SE" dirty="0">
                <a:solidFill>
                  <a:srgbClr val="FF0000"/>
                </a:solidFill>
              </a:rPr>
            </a:b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620856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627" y="157540"/>
            <a:ext cx="8388000" cy="684000"/>
          </a:xfrm>
        </p:spPr>
        <p:txBody>
          <a:bodyPr/>
          <a:lstStyle/>
          <a:p>
            <a:r>
              <a:rPr lang="sv-SE" dirty="0"/>
              <a:t>OBJEKTURVAL - viktat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239626" y="1061801"/>
          <a:ext cx="8778249" cy="569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med rundade hörn 11"/>
          <p:cNvSpPr/>
          <p:nvPr/>
        </p:nvSpPr>
        <p:spPr>
          <a:xfrm>
            <a:off x="6608618" y="91440"/>
            <a:ext cx="2409257" cy="1679171"/>
          </a:xfrm>
          <a:prstGeom prst="roundRect">
            <a:avLst/>
          </a:prstGeom>
          <a:solidFill>
            <a:srgbClr val="FFCC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b="1" dirty="0"/>
              <a:t>Urval lämpliga objekt i utredning</a:t>
            </a:r>
            <a:endParaRPr lang="sv-SE" sz="10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sv-SE" sz="1000" dirty="0"/>
              <a:t>Bergvreten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sv-SE" sz="1000" dirty="0" err="1"/>
              <a:t>Korsängen</a:t>
            </a:r>
            <a:r>
              <a:rPr lang="sv-SE" sz="1000" dirty="0"/>
              <a:t> (</a:t>
            </a:r>
            <a:r>
              <a:rPr lang="sv-SE" sz="1000" dirty="0" err="1"/>
              <a:t>ev</a:t>
            </a:r>
            <a:r>
              <a:rPr lang="sv-SE" sz="1000" dirty="0"/>
              <a:t> endast kartläggning)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sv-SE" sz="1000" dirty="0" err="1"/>
              <a:t>Romberga</a:t>
            </a:r>
            <a:r>
              <a:rPr lang="sv-SE" sz="1000" dirty="0"/>
              <a:t> (aktuell om kvar)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sv-SE" sz="1000" dirty="0"/>
              <a:t>Örsundsbro (aktuell om kvar)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sv-SE" sz="1000" dirty="0" err="1"/>
              <a:t>Skolsta</a:t>
            </a:r>
            <a:endParaRPr lang="sv-SE" sz="10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sv-SE" sz="1000" dirty="0" err="1"/>
              <a:t>Lillkyrka</a:t>
            </a:r>
            <a:r>
              <a:rPr lang="sv-SE" sz="1000" dirty="0"/>
              <a:t> (</a:t>
            </a:r>
            <a:r>
              <a:rPr lang="sv-SE" sz="1000" dirty="0" err="1"/>
              <a:t>ev</a:t>
            </a:r>
            <a:r>
              <a:rPr lang="sv-SE" sz="1000" dirty="0"/>
              <a:t> endast kartläggning)</a:t>
            </a:r>
          </a:p>
          <a:p>
            <a:pPr algn="ctr"/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700" dirty="0">
                <a:latin typeface="Calibri" panose="020F0502020204030204" pitchFamily="34" charset="0"/>
                <a:cs typeface="Calibri" panose="020F0502020204030204" pitchFamily="34" charset="0"/>
              </a:rPr>
              <a:t>Nyckeltal kWh/m2 – 1 p/placering</a:t>
            </a:r>
          </a:p>
          <a:p>
            <a:pPr algn="ctr"/>
            <a:r>
              <a:rPr lang="sv-SE" sz="700" dirty="0">
                <a:latin typeface="Calibri" panose="020F0502020204030204" pitchFamily="34" charset="0"/>
                <a:cs typeface="Calibri" panose="020F0502020204030204" pitchFamily="34" charset="0"/>
              </a:rPr>
              <a:t>Energi kWh – 2 p/placering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4821382" y="2460568"/>
            <a:ext cx="4196493" cy="207818"/>
          </a:xfrm>
          <a:prstGeom prst="round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4821381" y="2668386"/>
            <a:ext cx="4196493" cy="207818"/>
          </a:xfrm>
          <a:prstGeom prst="round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821380" y="2888647"/>
            <a:ext cx="4196493" cy="207818"/>
          </a:xfrm>
          <a:prstGeom prst="round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4821379" y="3503681"/>
            <a:ext cx="4196493" cy="207818"/>
          </a:xfrm>
          <a:prstGeom prst="round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4821378" y="3909976"/>
            <a:ext cx="4196493" cy="207818"/>
          </a:xfrm>
          <a:prstGeom prst="round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4821377" y="4117794"/>
            <a:ext cx="4196493" cy="207818"/>
          </a:xfrm>
          <a:prstGeom prst="round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65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480" y="516053"/>
            <a:ext cx="9311480" cy="512644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0" y="2933700"/>
            <a:ext cx="1866900" cy="3217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2667000"/>
            <a:ext cx="1866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714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 </a:t>
            </a:r>
            <a:r>
              <a:rPr lang="sv-SE" dirty="0" err="1"/>
              <a:t>EnOff</a:t>
            </a:r>
            <a:r>
              <a:rPr lang="sv-SE" dirty="0"/>
              <a:t> 2021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48441"/>
              </p:ext>
            </p:extLst>
          </p:nvPr>
        </p:nvGraphicFramePr>
        <p:xfrm>
          <a:off x="313878" y="1866899"/>
          <a:ext cx="6801297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2928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Aktuella projekt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Färdiga, pågående och kommande fastigheter</a:t>
            </a:r>
          </a:p>
        </p:txBody>
      </p:sp>
    </p:spTree>
    <p:extLst>
      <p:ext uri="{BB962C8B-B14F-4D97-AF65-F5344CB8AC3E}">
        <p14:creationId xmlns:p14="http://schemas.microsoft.com/office/powerpoint/2010/main" val="57510552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103" y="558158"/>
            <a:ext cx="8387435" cy="682253"/>
          </a:xfrm>
        </p:spPr>
        <p:txBody>
          <a:bodyPr/>
          <a:lstStyle/>
          <a:p>
            <a:r>
              <a:rPr lang="sv-SE" dirty="0"/>
              <a:t>Pepparrotsbadet</a:t>
            </a:r>
            <a:br>
              <a:rPr lang="sv-SE" dirty="0"/>
            </a:br>
            <a:r>
              <a:rPr lang="sv-SE" sz="2400" dirty="0">
                <a:solidFill>
                  <a:schemeClr val="tx1"/>
                </a:solidFill>
              </a:rPr>
              <a:t>Familjebadhus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313200" y="2086159"/>
            <a:ext cx="5456741" cy="427654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400" b="1" dirty="0"/>
              <a:t>Kortfattad info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Invigdes feb/mars 2021, kostnad 350 miljoner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Laguner, simhall, rutschkana, gym, bastu mm.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Energi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Solceller 255 kW, 1500 m2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Återvinning från ishallarna –överskottsvärme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Återvinning av värmen från duschvattnet (gråvatten)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Återvinning i bassängvattenskondensorer, överskottsvärme från ventilationsaggregat efter ”vanlig” (batteriväxling). Går till värme av bassängvattnet.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Återvinning av värme från kylmaskin, kontinuerligt behov av kyla i huset (gymmet, </a:t>
            </a:r>
            <a:r>
              <a:rPr lang="sv-SE" sz="1200" dirty="0" err="1"/>
              <a:t>foaje</a:t>
            </a:r>
            <a:r>
              <a:rPr lang="sv-SE" sz="1200" dirty="0"/>
              <a:t>, kontor, teknikrum)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Återvinner värmen från backspolning av bassängreningsfilter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677" y="135915"/>
            <a:ext cx="2926861" cy="195024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77" y="4459912"/>
            <a:ext cx="2931372" cy="1465686"/>
          </a:xfrm>
          <a:prstGeom prst="rect">
            <a:avLst/>
          </a:prstGeom>
        </p:spPr>
      </p:pic>
      <p:pic>
        <p:nvPicPr>
          <p:cNvPr id="1028" name="Picture 4" descr="Enköpings nya familjeba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677" y="2327225"/>
            <a:ext cx="2926861" cy="19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341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Typförskolor</a:t>
            </a:r>
            <a:br>
              <a:rPr lang="sv-SE" dirty="0"/>
            </a:br>
            <a:r>
              <a:rPr lang="sv-SE" sz="2400" dirty="0" err="1">
                <a:solidFill>
                  <a:schemeClr val="tx1"/>
                </a:solidFill>
              </a:rPr>
              <a:t>förskolebyggnader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313200" y="2086160"/>
            <a:ext cx="5456741" cy="384304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400" b="1" dirty="0"/>
              <a:t>Kortfattad info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Egenframtagen typförskola, budget ca 70 Mkr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Sedumtak, ytter- och </a:t>
            </a:r>
            <a:r>
              <a:rPr lang="sv-SE" sz="1400" dirty="0" err="1"/>
              <a:t>innertrapp</a:t>
            </a:r>
            <a:r>
              <a:rPr lang="sv-SE" sz="1400" dirty="0"/>
              <a:t>, tegelfasad.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 err="1"/>
              <a:t>Atemp</a:t>
            </a:r>
            <a:r>
              <a:rPr lang="sv-SE" sz="1400" dirty="0"/>
              <a:t> 2170 m²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Byggtid ca 15 månader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Örsundsbro </a:t>
            </a:r>
            <a:r>
              <a:rPr lang="sv-SE" sz="1200" dirty="0" err="1"/>
              <a:t>fsk</a:t>
            </a:r>
            <a:r>
              <a:rPr lang="sv-SE" sz="1200" dirty="0"/>
              <a:t> vår 2020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 err="1"/>
              <a:t>Grillby</a:t>
            </a:r>
            <a:r>
              <a:rPr lang="sv-SE" sz="1200" dirty="0"/>
              <a:t> </a:t>
            </a:r>
            <a:r>
              <a:rPr lang="sv-SE" sz="1200" dirty="0" err="1"/>
              <a:t>fsk</a:t>
            </a:r>
            <a:r>
              <a:rPr lang="sv-SE" sz="1200" dirty="0"/>
              <a:t> vår 2021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 err="1"/>
              <a:t>Korsängens</a:t>
            </a:r>
            <a:r>
              <a:rPr lang="sv-SE" sz="1200" dirty="0"/>
              <a:t> </a:t>
            </a:r>
            <a:r>
              <a:rPr lang="sv-SE" sz="1200" dirty="0" err="1"/>
              <a:t>fsk</a:t>
            </a:r>
            <a:r>
              <a:rPr lang="sv-SE" sz="1200" dirty="0"/>
              <a:t> vår 2021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 err="1"/>
              <a:t>Hummelsta</a:t>
            </a:r>
            <a:r>
              <a:rPr lang="sv-SE" sz="1200" dirty="0"/>
              <a:t> </a:t>
            </a:r>
            <a:r>
              <a:rPr lang="sv-SE" sz="1200" dirty="0" err="1"/>
              <a:t>fsk</a:t>
            </a:r>
            <a:r>
              <a:rPr lang="sv-SE" sz="1200" dirty="0"/>
              <a:t> vår 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Energi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Miljöbyggnad Silver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Solceller 40 kW, ca 220 m2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FTX motströms- och roterande VVX, CAV med forcering, tryckstyrt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sv-SE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1400" dirty="0"/>
          </a:p>
          <a:p>
            <a:endParaRPr lang="sv-SE" dirty="0"/>
          </a:p>
        </p:txBody>
      </p:sp>
      <p:pic>
        <p:nvPicPr>
          <p:cNvPr id="8" name="Platshållare för bild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4270" y="2857970"/>
            <a:ext cx="3173380" cy="1405533"/>
          </a:xfrm>
          <a:prstGeom prst="rect">
            <a:avLst/>
          </a:prstGeom>
        </p:spPr>
      </p:pic>
      <p:pic>
        <p:nvPicPr>
          <p:cNvPr id="1026" name="Picture 2" descr="Korsängens förskola – Enköpings kommu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4271" y="4415815"/>
            <a:ext cx="3173380" cy="15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efabbyggarna.se/wp-content/uploads/2020/02/Fasadritning_vaxer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595" y="191216"/>
            <a:ext cx="4632325" cy="13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refabbyggarna.se/wp-content/uploads/2020/02/Fasadritning_vaxer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318" y="1540207"/>
            <a:ext cx="4632325" cy="13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1648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103" y="312043"/>
            <a:ext cx="8387435" cy="682253"/>
          </a:xfrm>
        </p:spPr>
        <p:txBody>
          <a:bodyPr/>
          <a:lstStyle/>
          <a:p>
            <a:r>
              <a:rPr lang="sv-SE" dirty="0"/>
              <a:t>Nya </a:t>
            </a:r>
            <a:r>
              <a:rPr lang="sv-SE" dirty="0" err="1"/>
              <a:t>Westerlundska</a:t>
            </a:r>
            <a:r>
              <a:rPr lang="sv-SE" dirty="0"/>
              <a:t> gymnasiet</a:t>
            </a:r>
            <a:br>
              <a:rPr lang="sv-SE" dirty="0"/>
            </a:br>
            <a:r>
              <a:rPr lang="sv-SE" sz="2400" dirty="0">
                <a:solidFill>
                  <a:schemeClr val="tx1"/>
                </a:solidFill>
              </a:rPr>
              <a:t>Gymnasieskola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313200" y="1303020"/>
            <a:ext cx="5630400" cy="538734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400" b="1" dirty="0"/>
              <a:t>Kortfattad info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Färdig 2024, 1600 elever, 200 lärare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Budget 550 Mkr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Trästomme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Klimatutsläpp 58% mindre än betong/stål-stomme </a:t>
            </a:r>
            <a:r>
              <a:rPr lang="sv-SE" sz="1200" dirty="0" err="1"/>
              <a:t>exl</a:t>
            </a:r>
            <a:r>
              <a:rPr lang="sv-SE" sz="1200" dirty="0"/>
              <a:t> inlagrade kolet.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Kostnad 5 % dyrare inkl. yttre väderskydd.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/>
              <a:t>Energi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Miljöbyggnad Silver, nivå Guld gällande energi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Solceller ca 150 kW, ca 900 m2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 err="1"/>
              <a:t>Frikyla</a:t>
            </a:r>
            <a:r>
              <a:rPr lang="sv-SE" sz="1200" dirty="0"/>
              <a:t> från borrhål (200 m)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Köksventilation, </a:t>
            </a:r>
            <a:r>
              <a:rPr lang="sv-SE" sz="1200" dirty="0" err="1"/>
              <a:t>Bioteria</a:t>
            </a:r>
            <a:r>
              <a:rPr lang="sv-SE" sz="1200" dirty="0"/>
              <a:t> som rening, återvinning av all frånluft i storköken.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Storkök med matkvarn, bättre arbetsmiljö samt nyttjande till biogas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Kökskyla CO2 som köldmedia, </a:t>
            </a:r>
            <a:br>
              <a:rPr lang="sv-SE" sz="1200" dirty="0"/>
            </a:br>
            <a:r>
              <a:rPr lang="sv-SE" sz="1200" dirty="0"/>
              <a:t>fördelar driftsekonomi, effektiv värmeåtervinning, låg energiförbrukning samt mer miljövänligt än traditionella köldmedium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200" dirty="0"/>
              <a:t>Återvinning överskottsvärme från kyla till varmvattenproduktion i steg 1, </a:t>
            </a:r>
            <a:br>
              <a:rPr lang="sv-SE" sz="1200" dirty="0"/>
            </a:br>
            <a:r>
              <a:rPr lang="sv-SE" sz="1200" dirty="0"/>
              <a:t>steg 2 går till berget. </a:t>
            </a:r>
            <a:endParaRPr lang="sv-SE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550" y="807720"/>
            <a:ext cx="3128988" cy="178884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26" y="2635064"/>
            <a:ext cx="2359943" cy="1413533"/>
          </a:xfrm>
          <a:prstGeom prst="rect">
            <a:avLst/>
          </a:prstGeom>
        </p:spPr>
      </p:pic>
      <p:pic>
        <p:nvPicPr>
          <p:cNvPr id="2050" name="Picture 2" descr="Illustration av hur entréhallen i gymnasiet ska se ut. Det är tre våningar, ljust material och en trappa till höger. Det finns personer på varje våning, både vuxna och ungdomar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326" y="4125598"/>
            <a:ext cx="23599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7031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07974" y="1650076"/>
            <a:ext cx="8399463" cy="1133479"/>
          </a:xfrm>
        </p:spPr>
        <p:txBody>
          <a:bodyPr/>
          <a:lstStyle/>
          <a:p>
            <a:r>
              <a:rPr lang="sv-SE" dirty="0"/>
              <a:t>Tack för uppmärksamheten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307975" y="3150475"/>
            <a:ext cx="8399462" cy="449975"/>
          </a:xfrm>
        </p:spPr>
        <p:txBody>
          <a:bodyPr/>
          <a:lstStyle/>
          <a:p>
            <a:r>
              <a:rPr lang="sv-SE" dirty="0"/>
              <a:t>Kontaktuppgifter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04197"/>
              </p:ext>
            </p:extLst>
          </p:nvPr>
        </p:nvGraphicFramePr>
        <p:xfrm>
          <a:off x="307974" y="3688970"/>
          <a:ext cx="8199032" cy="15065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23913">
                  <a:extLst>
                    <a:ext uri="{9D8B030D-6E8A-4147-A177-3AD203B41FA5}">
                      <a16:colId xmlns:a16="http://schemas.microsoft.com/office/drawing/2014/main" val="37150462"/>
                    </a:ext>
                  </a:extLst>
                </a:gridCol>
                <a:gridCol w="2734887">
                  <a:extLst>
                    <a:ext uri="{9D8B030D-6E8A-4147-A177-3AD203B41FA5}">
                      <a16:colId xmlns:a16="http://schemas.microsoft.com/office/drawing/2014/main" val="4043728311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3460679474"/>
                    </a:ext>
                  </a:extLst>
                </a:gridCol>
                <a:gridCol w="2410690">
                  <a:extLst>
                    <a:ext uri="{9D8B030D-6E8A-4147-A177-3AD203B41FA5}">
                      <a16:colId xmlns:a16="http://schemas.microsoft.com/office/drawing/2014/main" val="3922441696"/>
                    </a:ext>
                  </a:extLst>
                </a:gridCol>
              </a:tblGrid>
              <a:tr h="300446">
                <a:tc>
                  <a:txBody>
                    <a:bodyPr/>
                    <a:lstStyle/>
                    <a:p>
                      <a:r>
                        <a:rPr lang="sv-SE" sz="1400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E-post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61324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sv-SE" sz="1000" dirty="0"/>
                        <a:t>Joakim Johansson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Energisamordnare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0171-62 61 97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hlinkClick r:id="rId2"/>
                        </a:rPr>
                        <a:t>joakim.johansson@enkoping.se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4533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sv-SE" dirty="0"/>
                        <a:t>Karin Björkman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Projektledare </a:t>
                      </a:r>
                      <a:r>
                        <a:rPr lang="sv-SE" dirty="0" err="1"/>
                        <a:t>Enoff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0171-62 61 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hlinkClick r:id="rId3"/>
                        </a:rPr>
                        <a:t>karin.bjorkman@enkoping.se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34307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marL="0" marR="0" lvl="0" indent="0" algn="l" defTabSz="5143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Katarina Härner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Fastighetschef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0171-62 52 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hlinkClick r:id="rId4"/>
                        </a:rPr>
                        <a:t>katarina.harner@enkoping.se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9565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sv-SE" dirty="0"/>
                        <a:t>Jarno Rannisto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Strategisk Inköpare </a:t>
                      </a:r>
                      <a:r>
                        <a:rPr lang="sv-SE" dirty="0" err="1"/>
                        <a:t>Enoff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0171-62 74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hlinkClick r:id="rId5"/>
                        </a:rPr>
                        <a:t>jarno.rannisto@enkoping.se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9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319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 FASTIGHET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57108"/>
              </p:ext>
            </p:extLst>
          </p:nvPr>
        </p:nvGraphicFramePr>
        <p:xfrm>
          <a:off x="640081" y="1877458"/>
          <a:ext cx="5448300" cy="365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92757" y="2093159"/>
            <a:ext cx="3226404" cy="1903690"/>
          </a:xfrm>
          <a:prstGeom prst="roundRect">
            <a:avLst>
              <a:gd name="adj" fmla="val 89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Fastighetsavdelningen</a:t>
            </a:r>
          </a:p>
          <a:p>
            <a:pPr eaLnBrk="1" hangingPunct="1"/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Totalt ca 40 personer </a:t>
            </a:r>
            <a:b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chef Katarina Härner</a:t>
            </a:r>
          </a:p>
          <a:p>
            <a:pPr eaLnBrk="1" hangingPunct="1"/>
            <a:endParaRPr lang="sv-SE" altLang="sv-SE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/>
            <a:r>
              <a:rPr lang="sv-SE" altLang="sv-S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Omfattning :</a:t>
            </a:r>
          </a:p>
          <a:p>
            <a:pPr eaLnBrk="1" hangingPunct="1"/>
            <a:r>
              <a:rPr lang="sv-SE" alt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Fastighetsobjekt	ca 230</a:t>
            </a:r>
            <a:r>
              <a:rPr lang="sv-SE" altLang="sv-S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altLang="sv-S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</a:t>
            </a:r>
            <a:endParaRPr lang="sv-SE" altLang="sv-S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hangingPunct="1"/>
            <a:r>
              <a:rPr lang="sv-SE" alt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Förvaltad bruttoarea  	ca 240 000 </a:t>
            </a:r>
            <a:r>
              <a:rPr lang="sv-SE" altLang="sv-S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kvm</a:t>
            </a:r>
          </a:p>
          <a:p>
            <a:pPr eaLnBrk="1" hangingPunct="1"/>
            <a:r>
              <a:rPr lang="sv-SE" alt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Inhyrd yta	     	ca 60 000 </a:t>
            </a:r>
            <a:r>
              <a:rPr lang="sv-SE" altLang="sv-S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kvm</a:t>
            </a:r>
          </a:p>
          <a:p>
            <a:pPr eaLnBrk="1" hangingPunct="1"/>
            <a:r>
              <a:rPr lang="sv-SE" alt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Projekt	                    	ca 100-150 </a:t>
            </a:r>
            <a:r>
              <a:rPr lang="sv-SE" altLang="sv-S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</a:t>
            </a:r>
            <a:r>
              <a:rPr lang="sv-SE" alt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/ år</a:t>
            </a:r>
          </a:p>
        </p:txBody>
      </p:sp>
    </p:spTree>
    <p:extLst>
      <p:ext uri="{BB962C8B-B14F-4D97-AF65-F5344CB8AC3E}">
        <p14:creationId xmlns:p14="http://schemas.microsoft.com/office/powerpoint/2010/main" val="42097497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ENERGILÄGET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Mål, status, åtgärder</a:t>
            </a:r>
          </a:p>
        </p:txBody>
      </p:sp>
    </p:spTree>
    <p:extLst>
      <p:ext uri="{BB962C8B-B14F-4D97-AF65-F5344CB8AC3E}">
        <p14:creationId xmlns:p14="http://schemas.microsoft.com/office/powerpoint/2010/main" val="2727183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8903" y="923018"/>
            <a:ext cx="8387435" cy="682253"/>
          </a:xfrm>
        </p:spPr>
        <p:txBody>
          <a:bodyPr/>
          <a:lstStyle/>
          <a:p>
            <a:r>
              <a:rPr lang="sv-SE" dirty="0"/>
              <a:t>TOTAL ENERGIANVÄNDNING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460207" y="3180601"/>
            <a:ext cx="2039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Mål energi-</a:t>
            </a:r>
            <a:br>
              <a:rPr lang="sv-S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användning </a:t>
            </a:r>
            <a:br>
              <a:rPr lang="sv-S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-10%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994"/>
          <a:stretch/>
        </p:blipFill>
        <p:spPr>
          <a:xfrm>
            <a:off x="581303" y="1607645"/>
            <a:ext cx="428347" cy="402370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40"/>
          <a:stretch/>
        </p:blipFill>
        <p:spPr>
          <a:xfrm>
            <a:off x="1006354" y="1605271"/>
            <a:ext cx="6366819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83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063877"/>
              </p:ext>
            </p:extLst>
          </p:nvPr>
        </p:nvGraphicFramePr>
        <p:xfrm>
          <a:off x="219075" y="1150620"/>
          <a:ext cx="8601075" cy="516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3200" y="302908"/>
            <a:ext cx="8387435" cy="682253"/>
          </a:xfrm>
        </p:spPr>
        <p:txBody>
          <a:bodyPr/>
          <a:lstStyle/>
          <a:p>
            <a:r>
              <a:rPr lang="sv-SE" dirty="0"/>
              <a:t>SOLCELLER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994541" y="2933700"/>
            <a:ext cx="6628578" cy="12111"/>
          </a:xfrm>
          <a:prstGeom prst="line">
            <a:avLst/>
          </a:prstGeom>
          <a:ln w="28575">
            <a:solidFill>
              <a:srgbClr val="7D7D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2979271" y="2611086"/>
            <a:ext cx="265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>
                    <a:lumMod val="50000"/>
                  </a:schemeClr>
                </a:solidFill>
              </a:rPr>
              <a:t>MÅL 3,4%, år 2023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966466" y="4059974"/>
            <a:ext cx="2659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>
                <a:solidFill>
                  <a:schemeClr val="bg1">
                    <a:lumMod val="85000"/>
                  </a:schemeClr>
                </a:solidFill>
              </a:rPr>
              <a:t>Energiskatt idag - 250 kW</a:t>
            </a:r>
          </a:p>
        </p:txBody>
      </p:sp>
      <p:cxnSp>
        <p:nvCxnSpPr>
          <p:cNvPr id="11" name="Rak koppling 10"/>
          <p:cNvCxnSpPr/>
          <p:nvPr/>
        </p:nvCxnSpPr>
        <p:spPr>
          <a:xfrm>
            <a:off x="2670604" y="3686293"/>
            <a:ext cx="4952515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4286082" y="3462610"/>
            <a:ext cx="3337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>
                <a:solidFill>
                  <a:schemeClr val="bg1">
                    <a:lumMod val="85000"/>
                  </a:schemeClr>
                </a:solidFill>
              </a:rPr>
              <a:t>Energiskatt juli 2021 - 500 kW</a:t>
            </a:r>
          </a:p>
        </p:txBody>
      </p:sp>
      <p:cxnSp>
        <p:nvCxnSpPr>
          <p:cNvPr id="9" name="Rak koppling 8"/>
          <p:cNvCxnSpPr/>
          <p:nvPr/>
        </p:nvCxnSpPr>
        <p:spPr>
          <a:xfrm>
            <a:off x="2118360" y="4281346"/>
            <a:ext cx="5504759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ihandsfigur 16"/>
          <p:cNvSpPr/>
          <p:nvPr/>
        </p:nvSpPr>
        <p:spPr>
          <a:xfrm>
            <a:off x="845820" y="3863340"/>
            <a:ext cx="1478280" cy="1066800"/>
          </a:xfrm>
          <a:custGeom>
            <a:avLst/>
            <a:gdLst>
              <a:gd name="connsiteX0" fmla="*/ 1402080 w 1402080"/>
              <a:gd name="connsiteY0" fmla="*/ 0 h 1066800"/>
              <a:gd name="connsiteX1" fmla="*/ 1402080 w 1402080"/>
              <a:gd name="connsiteY1" fmla="*/ 1066800 h 1066800"/>
              <a:gd name="connsiteX2" fmla="*/ 0 w 1402080"/>
              <a:gd name="connsiteY2" fmla="*/ 1066800 h 1066800"/>
              <a:gd name="connsiteX3" fmla="*/ 716280 w 1402080"/>
              <a:gd name="connsiteY3" fmla="*/ 723900 h 1066800"/>
              <a:gd name="connsiteX4" fmla="*/ 1082040 w 1402080"/>
              <a:gd name="connsiteY4" fmla="*/ 647700 h 1066800"/>
              <a:gd name="connsiteX5" fmla="*/ 1402080 w 1402080"/>
              <a:gd name="connsiteY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080" h="1066800">
                <a:moveTo>
                  <a:pt x="1402080" y="0"/>
                </a:moveTo>
                <a:lnTo>
                  <a:pt x="1402080" y="1066800"/>
                </a:lnTo>
                <a:lnTo>
                  <a:pt x="0" y="1066800"/>
                </a:lnTo>
                <a:lnTo>
                  <a:pt x="716280" y="723900"/>
                </a:lnTo>
                <a:lnTo>
                  <a:pt x="1082040" y="647700"/>
                </a:lnTo>
                <a:lnTo>
                  <a:pt x="14020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1961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0256" y="657860"/>
            <a:ext cx="8387435" cy="682253"/>
          </a:xfrm>
        </p:spPr>
        <p:txBody>
          <a:bodyPr/>
          <a:lstStyle/>
          <a:p>
            <a:r>
              <a:rPr lang="sv-SE" dirty="0"/>
              <a:t>Åtgärder mot 10%-målet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84343"/>
              </p:ext>
            </p:extLst>
          </p:nvPr>
        </p:nvGraphicFramePr>
        <p:xfrm>
          <a:off x="4006735" y="2252790"/>
          <a:ext cx="4810956" cy="3444240"/>
        </p:xfrm>
        <a:graphic>
          <a:graphicData uri="http://schemas.openxmlformats.org/drawingml/2006/table">
            <a:tbl>
              <a:tblPr firstRow="1" lastRow="1" bandRow="1">
                <a:tableStyleId>{EB344D84-9AFB-497E-A393-DC336BA19D2E}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4102082706"/>
                    </a:ext>
                  </a:extLst>
                </a:gridCol>
                <a:gridCol w="1296785">
                  <a:extLst>
                    <a:ext uri="{9D8B030D-6E8A-4147-A177-3AD203B41FA5}">
                      <a16:colId xmlns:a16="http://schemas.microsoft.com/office/drawing/2014/main" val="3606195109"/>
                    </a:ext>
                  </a:extLst>
                </a:gridCol>
                <a:gridCol w="859731">
                  <a:extLst>
                    <a:ext uri="{9D8B030D-6E8A-4147-A177-3AD203B41FA5}">
                      <a16:colId xmlns:a16="http://schemas.microsoft.com/office/drawing/2014/main" val="1350630409"/>
                    </a:ext>
                  </a:extLst>
                </a:gridCol>
                <a:gridCol w="642760">
                  <a:extLst>
                    <a:ext uri="{9D8B030D-6E8A-4147-A177-3AD203B41FA5}">
                      <a16:colId xmlns:a16="http://schemas.microsoft.com/office/drawing/2014/main" val="4276901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Mål 2023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35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Energi av totalen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10%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4 850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MWh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767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66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Åtgärder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% av totalen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403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Solceller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MWh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981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EnOff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MWh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61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Drifttider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MWh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8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Automation/</a:t>
                      </a:r>
                      <a:b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drifttider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MWh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806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Automation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MWh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880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Verksamhet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MWh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744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Övrigt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MWh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088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SUMMA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MWh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814565"/>
                  </a:ext>
                </a:extLst>
              </a:tr>
            </a:tbl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58915"/>
              </p:ext>
            </p:extLst>
          </p:nvPr>
        </p:nvGraphicFramePr>
        <p:xfrm>
          <a:off x="-1060309" y="1648689"/>
          <a:ext cx="5870179" cy="448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 cstate="screen">
            <a:lum bright="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592"/>
          <a:stretch/>
        </p:blipFill>
        <p:spPr>
          <a:xfrm>
            <a:off x="190500" y="1349638"/>
            <a:ext cx="8474791" cy="47190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08055" y="363163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1">
                    <a:lumMod val="50000"/>
                  </a:schemeClr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41536730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EnOff</a:t>
            </a:r>
            <a:r>
              <a:rPr lang="sv-SE" dirty="0"/>
              <a:t>-projektet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Förarbete, urval, modell</a:t>
            </a:r>
          </a:p>
        </p:txBody>
      </p:sp>
    </p:spTree>
    <p:extLst>
      <p:ext uri="{BB962C8B-B14F-4D97-AF65-F5344CB8AC3E}">
        <p14:creationId xmlns:p14="http://schemas.microsoft.com/office/powerpoint/2010/main" val="17900700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1076" y="302908"/>
            <a:ext cx="8387435" cy="682253"/>
          </a:xfrm>
        </p:spPr>
        <p:txBody>
          <a:bodyPr/>
          <a:lstStyle/>
          <a:p>
            <a:r>
              <a:rPr lang="sv-SE" dirty="0" err="1"/>
              <a:t>EnOff</a:t>
            </a:r>
            <a:r>
              <a:rPr lang="sv-SE" dirty="0"/>
              <a:t> förarbete</a:t>
            </a:r>
            <a:br>
              <a:rPr lang="sv-SE" dirty="0"/>
            </a:br>
            <a:r>
              <a:rPr lang="sv-SE" sz="2800" b="0" dirty="0"/>
              <a:t>Strategiska utmaningar inledningsvis</a:t>
            </a: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5421173"/>
              </p:ext>
            </p:extLst>
          </p:nvPr>
        </p:nvGraphicFramePr>
        <p:xfrm>
          <a:off x="241076" y="1522562"/>
          <a:ext cx="8531449" cy="415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8588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OBJEKTURVAL - nyckeltal/total energi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4973532" y="1587600"/>
          <a:ext cx="4063999" cy="512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/>
        </p:nvGraphicFramePr>
        <p:xfrm>
          <a:off x="313200" y="1587600"/>
          <a:ext cx="4585802" cy="512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619441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heme/theme1.xml><?xml version="1.0" encoding="utf-8"?>
<a:theme xmlns:a="http://schemas.openxmlformats.org/drawingml/2006/main" name="Enköping ppt 2016">
  <a:themeElements>
    <a:clrScheme name="Enköping kommun 2016">
      <a:dk1>
        <a:sysClr val="windowText" lastClr="000000"/>
      </a:dk1>
      <a:lt1>
        <a:sysClr val="window" lastClr="FFFFFF"/>
      </a:lt1>
      <a:dk2>
        <a:srgbClr val="100C08"/>
      </a:dk2>
      <a:lt2>
        <a:srgbClr val="B9D9EB"/>
      </a:lt2>
      <a:accent1>
        <a:srgbClr val="002F6C"/>
      </a:accent1>
      <a:accent2>
        <a:srgbClr val="DAAA00"/>
      </a:accent2>
      <a:accent3>
        <a:srgbClr val="BBBCBC"/>
      </a:accent3>
      <a:accent4>
        <a:srgbClr val="4A7729"/>
      </a:accent4>
      <a:accent5>
        <a:srgbClr val="B5BD00"/>
      </a:accent5>
      <a:accent6>
        <a:srgbClr val="69B3E7"/>
      </a:accent6>
      <a:hlink>
        <a:srgbClr val="0563C1"/>
      </a:hlink>
      <a:folHlink>
        <a:srgbClr val="954F72"/>
      </a:folHlink>
    </a:clrScheme>
    <a:fontScheme name="Enköping PPT 2016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nköping familje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köping 4.3.potx" id="{BFD2A7C7-E567-40CA-97E7-2B29BA38A44C}" vid="{FEAE5E99-E528-4957-9990-F998C97543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10772</TotalTime>
  <Words>739</Words>
  <Application>Microsoft Macintosh PowerPoint</Application>
  <PresentationFormat>Bildspel på skärmen (4:3)</PresentationFormat>
  <Paragraphs>220</Paragraphs>
  <Slides>17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Myriad Pro</vt:lpstr>
      <vt:lpstr>Enköping ppt 2016</vt:lpstr>
      <vt:lpstr>Energi</vt:lpstr>
      <vt:lpstr>ORGANISATION FASTIGHET </vt:lpstr>
      <vt:lpstr>ENERGILÄGET</vt:lpstr>
      <vt:lpstr>TOTAL ENERGIANVÄNDNING</vt:lpstr>
      <vt:lpstr>SOLCELLER</vt:lpstr>
      <vt:lpstr>Åtgärder mot 10%-målet</vt:lpstr>
      <vt:lpstr>EnOff-projektet</vt:lpstr>
      <vt:lpstr>EnOff förarbete Strategiska utmaningar inledningsvis</vt:lpstr>
      <vt:lpstr>OBJEKTURVAL - nyckeltal/total energi </vt:lpstr>
      <vt:lpstr>OBJEKTURVAL - viktat </vt:lpstr>
      <vt:lpstr>PowerPoint-presentation</vt:lpstr>
      <vt:lpstr>Tidsplan EnOff 2021</vt:lpstr>
      <vt:lpstr>Aktuella projekt</vt:lpstr>
      <vt:lpstr>Pepparrotsbadet Familjebadhus</vt:lpstr>
      <vt:lpstr>Typförskolor förskolebyggnader</vt:lpstr>
      <vt:lpstr>Nya Westerlundska gymnasiet Gymnasieskola</vt:lpstr>
      <vt:lpstr>Tack för uppmärksamheten</vt:lpstr>
    </vt:vector>
  </TitlesOfParts>
  <Company>Enköpings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Energigruppen 2020</dc:title>
  <dc:creator>Joakim Johansson</dc:creator>
  <cp:lastModifiedBy>Lotta Bångens</cp:lastModifiedBy>
  <cp:revision>990</cp:revision>
  <dcterms:created xsi:type="dcterms:W3CDTF">2020-06-24T08:40:39Z</dcterms:created>
  <dcterms:modified xsi:type="dcterms:W3CDTF">2021-10-27T07:26:45Z</dcterms:modified>
  <cp:version>3.0</cp:version>
</cp:coreProperties>
</file>